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72" r:id="rId3"/>
    <p:sldId id="257" r:id="rId4"/>
    <p:sldId id="258" r:id="rId5"/>
    <p:sldId id="270" r:id="rId6"/>
    <p:sldId id="259" r:id="rId7"/>
    <p:sldId id="260" r:id="rId8"/>
    <p:sldId id="275" r:id="rId9"/>
    <p:sldId id="261" r:id="rId10"/>
    <p:sldId id="262" r:id="rId11"/>
    <p:sldId id="266" r:id="rId12"/>
    <p:sldId id="263" r:id="rId13"/>
    <p:sldId id="274" r:id="rId14"/>
    <p:sldId id="264" r:id="rId15"/>
    <p:sldId id="265" r:id="rId1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7D339-C782-B849-BAA0-614605D0BBDF}" v="123" dt="2021-05-23T14:21:22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/>
    <p:restoredTop sz="94829"/>
  </p:normalViewPr>
  <p:slideViewPr>
    <p:cSldViewPr snapToGrid="0" snapToObjects="1">
      <p:cViewPr varScale="1">
        <p:scale>
          <a:sx n="105" d="100"/>
          <a:sy n="105" d="100"/>
        </p:scale>
        <p:origin x="4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승태[ 학부재학 / 영어영문학과 ]" userId="28c82ee6-4f9d-4ffe-b799-ffb5d9a30cd7" providerId="ADAL" clId="{E542F678-8A14-2D4E-A46D-72E184ECC56B}"/>
    <pc:docChg chg="custSel addSld delSld modSld">
      <pc:chgData name="김승태[ 학부재학 / 영어영문학과 ]" userId="28c82ee6-4f9d-4ffe-b799-ffb5d9a30cd7" providerId="ADAL" clId="{E542F678-8A14-2D4E-A46D-72E184ECC56B}" dt="2021-05-17T04:43:44.007" v="46"/>
      <pc:docMkLst>
        <pc:docMk/>
      </pc:docMkLst>
      <pc:sldChg chg="delSp modSp mod">
        <pc:chgData name="김승태[ 학부재학 / 영어영문학과 ]" userId="28c82ee6-4f9d-4ffe-b799-ffb5d9a30cd7" providerId="ADAL" clId="{E542F678-8A14-2D4E-A46D-72E184ECC56B}" dt="2021-05-17T04:43:30.515" v="29" actId="478"/>
        <pc:sldMkLst>
          <pc:docMk/>
          <pc:sldMk cId="172917706" sldId="256"/>
        </pc:sldMkLst>
        <pc:spChg chg="del">
          <ac:chgData name="김승태[ 학부재학 / 영어영문학과 ]" userId="28c82ee6-4f9d-4ffe-b799-ffb5d9a30cd7" providerId="ADAL" clId="{E542F678-8A14-2D4E-A46D-72E184ECC56B}" dt="2021-05-17T04:43:30.515" v="29" actId="478"/>
          <ac:spMkLst>
            <pc:docMk/>
            <pc:sldMk cId="172917706" sldId="256"/>
            <ac:spMk id="2" creationId="{2206C747-65E7-A04B-AFA5-25DF64C95E94}"/>
          </ac:spMkLst>
        </pc:spChg>
        <pc:spChg chg="del">
          <ac:chgData name="김승태[ 학부재학 / 영어영문학과 ]" userId="28c82ee6-4f9d-4ffe-b799-ffb5d9a30cd7" providerId="ADAL" clId="{E542F678-8A14-2D4E-A46D-72E184ECC56B}" dt="2021-05-17T04:43:30.515" v="29" actId="478"/>
          <ac:spMkLst>
            <pc:docMk/>
            <pc:sldMk cId="172917706" sldId="256"/>
            <ac:spMk id="3" creationId="{64523BD3-37AB-F24A-9D99-E71B297F0006}"/>
          </ac:spMkLst>
        </pc:spChg>
        <pc:spChg chg="mod">
          <ac:chgData name="김승태[ 학부재학 / 영어영문학과 ]" userId="28c82ee6-4f9d-4ffe-b799-ffb5d9a30cd7" providerId="ADAL" clId="{E542F678-8A14-2D4E-A46D-72E184ECC56B}" dt="2021-05-17T04:43:25.728" v="28" actId="255"/>
          <ac:spMkLst>
            <pc:docMk/>
            <pc:sldMk cId="172917706" sldId="256"/>
            <ac:spMk id="4" creationId="{8D0A58CF-3A17-2E4A-A33D-9D9CD6573742}"/>
          </ac:spMkLst>
        </pc:spChg>
        <pc:spChg chg="del">
          <ac:chgData name="김승태[ 학부재학 / 영어영문학과 ]" userId="28c82ee6-4f9d-4ffe-b799-ffb5d9a30cd7" providerId="ADAL" clId="{E542F678-8A14-2D4E-A46D-72E184ECC56B}" dt="2021-05-17T04:43:30.515" v="29" actId="478"/>
          <ac:spMkLst>
            <pc:docMk/>
            <pc:sldMk cId="172917706" sldId="256"/>
            <ac:spMk id="9" creationId="{F5415A39-0C4C-0449-9E29-B0B9359E4F66}"/>
          </ac:spMkLst>
        </pc:spChg>
        <pc:spChg chg="del">
          <ac:chgData name="김승태[ 학부재학 / 영어영문학과 ]" userId="28c82ee6-4f9d-4ffe-b799-ffb5d9a30cd7" providerId="ADAL" clId="{E542F678-8A14-2D4E-A46D-72E184ECC56B}" dt="2021-05-17T04:43:30.515" v="29" actId="478"/>
          <ac:spMkLst>
            <pc:docMk/>
            <pc:sldMk cId="172917706" sldId="256"/>
            <ac:spMk id="10" creationId="{A5281FCE-0CE2-0244-80ED-7E9DB4E3A7A5}"/>
          </ac:spMkLst>
        </pc:spChg>
        <pc:spChg chg="del">
          <ac:chgData name="김승태[ 학부재학 / 영어영문학과 ]" userId="28c82ee6-4f9d-4ffe-b799-ffb5d9a30cd7" providerId="ADAL" clId="{E542F678-8A14-2D4E-A46D-72E184ECC56B}" dt="2021-05-17T04:43:30.515" v="29" actId="478"/>
          <ac:spMkLst>
            <pc:docMk/>
            <pc:sldMk cId="172917706" sldId="256"/>
            <ac:spMk id="11" creationId="{56F6AA49-3836-5A46-A604-600F22FE9C7F}"/>
          </ac:spMkLst>
        </pc:spChg>
        <pc:spChg chg="del">
          <ac:chgData name="김승태[ 학부재학 / 영어영문학과 ]" userId="28c82ee6-4f9d-4ffe-b799-ffb5d9a30cd7" providerId="ADAL" clId="{E542F678-8A14-2D4E-A46D-72E184ECC56B}" dt="2021-05-17T04:43:30.515" v="29" actId="478"/>
          <ac:spMkLst>
            <pc:docMk/>
            <pc:sldMk cId="172917706" sldId="256"/>
            <ac:spMk id="13" creationId="{9705A71D-7E57-C640-AF3D-7BDAA9E2983B}"/>
          </ac:spMkLst>
        </pc:spChg>
        <pc:spChg chg="del">
          <ac:chgData name="김승태[ 학부재학 / 영어영문학과 ]" userId="28c82ee6-4f9d-4ffe-b799-ffb5d9a30cd7" providerId="ADAL" clId="{E542F678-8A14-2D4E-A46D-72E184ECC56B}" dt="2021-05-17T04:43:30.515" v="29" actId="478"/>
          <ac:spMkLst>
            <pc:docMk/>
            <pc:sldMk cId="172917706" sldId="256"/>
            <ac:spMk id="14" creationId="{74AA7EDB-2BB4-A64A-A23B-426B42BE8DA3}"/>
          </ac:spMkLst>
        </pc:spChg>
        <pc:picChg chg="del">
          <ac:chgData name="김승태[ 학부재학 / 영어영문학과 ]" userId="28c82ee6-4f9d-4ffe-b799-ffb5d9a30cd7" providerId="ADAL" clId="{E542F678-8A14-2D4E-A46D-72E184ECC56B}" dt="2021-05-17T04:43:30.515" v="29" actId="478"/>
          <ac:picMkLst>
            <pc:docMk/>
            <pc:sldMk cId="172917706" sldId="256"/>
            <ac:picMk id="12" creationId="{EBE2A57D-52AD-A94B-8DC8-4DE39CAAE080}"/>
          </ac:picMkLst>
        </pc:picChg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3669666216" sldId="257"/>
        </pc:sldMkLst>
      </pc:sldChg>
      <pc:sldChg chg="delSp add mod">
        <pc:chgData name="김승태[ 학부재학 / 영어영문학과 ]" userId="28c82ee6-4f9d-4ffe-b799-ffb5d9a30cd7" providerId="ADAL" clId="{E542F678-8A14-2D4E-A46D-72E184ECC56B}" dt="2021-05-17T04:43:39.747" v="32" actId="478"/>
        <pc:sldMkLst>
          <pc:docMk/>
          <pc:sldMk cId="3794612042" sldId="257"/>
        </pc:sldMkLst>
        <pc:spChg chg="del">
          <ac:chgData name="김승태[ 학부재학 / 영어영문학과 ]" userId="28c82ee6-4f9d-4ffe-b799-ffb5d9a30cd7" providerId="ADAL" clId="{E542F678-8A14-2D4E-A46D-72E184ECC56B}" dt="2021-05-17T04:43:39.747" v="32" actId="478"/>
          <ac:spMkLst>
            <pc:docMk/>
            <pc:sldMk cId="3794612042" sldId="257"/>
            <ac:spMk id="4" creationId="{8D0A58CF-3A17-2E4A-A33D-9D9CD6573742}"/>
          </ac:spMkLst>
        </pc:spChg>
        <pc:spChg chg="del">
          <ac:chgData name="김승태[ 학부재학 / 영어영문학과 ]" userId="28c82ee6-4f9d-4ffe-b799-ffb5d9a30cd7" providerId="ADAL" clId="{E542F678-8A14-2D4E-A46D-72E184ECC56B}" dt="2021-05-17T04:43:39.747" v="32" actId="478"/>
          <ac:spMkLst>
            <pc:docMk/>
            <pc:sldMk cId="3794612042" sldId="257"/>
            <ac:spMk id="5" creationId="{6EACE1F3-0701-1E4F-A0D4-D11D20956ACE}"/>
          </ac:spMkLst>
        </pc:spChg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581239423" sldId="258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1.869" v="33"/>
        <pc:sldMkLst>
          <pc:docMk/>
          <pc:sldMk cId="2525166908" sldId="258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1452414340" sldId="259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2.035" v="34"/>
        <pc:sldMkLst>
          <pc:docMk/>
          <pc:sldMk cId="1603555575" sldId="259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2.198" v="35"/>
        <pc:sldMkLst>
          <pc:docMk/>
          <pc:sldMk cId="1145062358" sldId="260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2087419436" sldId="260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2.382" v="36"/>
        <pc:sldMkLst>
          <pc:docMk/>
          <pc:sldMk cId="1994398754" sldId="261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4169138041" sldId="261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1768838849" sldId="262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2.548" v="37"/>
        <pc:sldMkLst>
          <pc:docMk/>
          <pc:sldMk cId="3991450477" sldId="262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3713802632" sldId="263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2.702" v="38"/>
        <pc:sldMkLst>
          <pc:docMk/>
          <pc:sldMk cId="4138893534" sldId="263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1411539069" sldId="264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2.865" v="39"/>
        <pc:sldMkLst>
          <pc:docMk/>
          <pc:sldMk cId="4081960177" sldId="264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390382432" sldId="265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3.029" v="40"/>
        <pc:sldMkLst>
          <pc:docMk/>
          <pc:sldMk cId="3278772851" sldId="265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1188494709" sldId="266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3.203" v="41"/>
        <pc:sldMkLst>
          <pc:docMk/>
          <pc:sldMk cId="2929343767" sldId="266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3.356" v="42"/>
        <pc:sldMkLst>
          <pc:docMk/>
          <pc:sldMk cId="807479452" sldId="267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1860076343" sldId="267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12528981" sldId="268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3.531" v="43"/>
        <pc:sldMkLst>
          <pc:docMk/>
          <pc:sldMk cId="358772201" sldId="268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3.686" v="44"/>
        <pc:sldMkLst>
          <pc:docMk/>
          <pc:sldMk cId="719025980" sldId="269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1953331253" sldId="269"/>
        </pc:sldMkLst>
      </pc:sldChg>
      <pc:sldChg chg="del">
        <pc:chgData name="김승태[ 학부재학 / 영어영문학과 ]" userId="28c82ee6-4f9d-4ffe-b799-ffb5d9a30cd7" providerId="ADAL" clId="{E542F678-8A14-2D4E-A46D-72E184ECC56B}" dt="2021-05-17T04:43:35.921" v="30" actId="2696"/>
        <pc:sldMkLst>
          <pc:docMk/>
          <pc:sldMk cId="1434481389" sldId="270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3.853" v="45"/>
        <pc:sldMkLst>
          <pc:docMk/>
          <pc:sldMk cId="4168653231" sldId="270"/>
        </pc:sldMkLst>
      </pc:sldChg>
      <pc:sldChg chg="add">
        <pc:chgData name="김승태[ 학부재학 / 영어영문학과 ]" userId="28c82ee6-4f9d-4ffe-b799-ffb5d9a30cd7" providerId="ADAL" clId="{E542F678-8A14-2D4E-A46D-72E184ECC56B}" dt="2021-05-17T04:43:44.007" v="46"/>
        <pc:sldMkLst>
          <pc:docMk/>
          <pc:sldMk cId="3916128218" sldId="271"/>
        </pc:sldMkLst>
      </pc:sldChg>
    </pc:docChg>
  </pc:docChgLst>
  <pc:docChgLst>
    <pc:chgData name="김승태[ 학부재학 / 영어영문학과 ]" userId="28c82ee6-4f9d-4ffe-b799-ffb5d9a30cd7" providerId="ADAL" clId="{B4542401-22F2-8F45-970D-DA7AB7354D68}"/>
    <pc:docChg chg="undo custSel addSld modSld">
      <pc:chgData name="김승태[ 학부재학 / 영어영문학과 ]" userId="28c82ee6-4f9d-4ffe-b799-ffb5d9a30cd7" providerId="ADAL" clId="{B4542401-22F2-8F45-970D-DA7AB7354D68}" dt="2021-04-23T17:20:37.866" v="1769" actId="1076"/>
      <pc:docMkLst>
        <pc:docMk/>
      </pc:docMkLst>
      <pc:sldChg chg="addSp delSp modSp mod">
        <pc:chgData name="김승태[ 학부재학 / 영어영문학과 ]" userId="28c82ee6-4f9d-4ffe-b799-ffb5d9a30cd7" providerId="ADAL" clId="{B4542401-22F2-8F45-970D-DA7AB7354D68}" dt="2021-04-23T16:33:06.259" v="899" actId="113"/>
        <pc:sldMkLst>
          <pc:docMk/>
          <pc:sldMk cId="172917706" sldId="256"/>
        </pc:sldMkLst>
        <pc:spChg chg="add mod">
          <ac:chgData name="김승태[ 학부재학 / 영어영문학과 ]" userId="28c82ee6-4f9d-4ffe-b799-ffb5d9a30cd7" providerId="ADAL" clId="{B4542401-22F2-8F45-970D-DA7AB7354D68}" dt="2021-04-16T08:47:08.148" v="33" actId="255"/>
          <ac:spMkLst>
            <pc:docMk/>
            <pc:sldMk cId="172917706" sldId="256"/>
            <ac:spMk id="2" creationId="{2206C747-65E7-A04B-AFA5-25DF64C95E94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4:03:38.227" v="560" actId="1035"/>
          <ac:spMkLst>
            <pc:docMk/>
            <pc:sldMk cId="172917706" sldId="256"/>
            <ac:spMk id="3" creationId="{64523BD3-37AB-F24A-9D99-E71B297F0006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3:59:19.329" v="233" actId="21"/>
          <ac:spMkLst>
            <pc:docMk/>
            <pc:sldMk cId="172917706" sldId="256"/>
            <ac:spMk id="6" creationId="{FA169318-64EC-1D4B-B8E4-595EBACBA42A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3:59:19.329" v="233" actId="21"/>
          <ac:spMkLst>
            <pc:docMk/>
            <pc:sldMk cId="172917706" sldId="256"/>
            <ac:spMk id="8" creationId="{819FA78A-87D5-3C4C-99BC-AE23EE002AC2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12:36.527" v="687" actId="207"/>
          <ac:spMkLst>
            <pc:docMk/>
            <pc:sldMk cId="172917706" sldId="256"/>
            <ac:spMk id="9" creationId="{F5415A39-0C4C-0449-9E29-B0B9359E4F66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12:33.469" v="686" actId="207"/>
          <ac:spMkLst>
            <pc:docMk/>
            <pc:sldMk cId="172917706" sldId="256"/>
            <ac:spMk id="10" creationId="{A5281FCE-0CE2-0244-80ED-7E9DB4E3A7A5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03:26.296" v="566" actId="113"/>
          <ac:spMkLst>
            <pc:docMk/>
            <pc:sldMk cId="172917706" sldId="256"/>
            <ac:spMk id="11" creationId="{56F6AA49-3836-5A46-A604-600F22FE9C7F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32:12.286" v="774" actId="20577"/>
          <ac:spMkLst>
            <pc:docMk/>
            <pc:sldMk cId="172917706" sldId="256"/>
            <ac:spMk id="13" creationId="{9705A71D-7E57-C640-AF3D-7BDAA9E2983B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33:06.259" v="899" actId="113"/>
          <ac:spMkLst>
            <pc:docMk/>
            <pc:sldMk cId="172917706" sldId="256"/>
            <ac:spMk id="14" creationId="{74AA7EDB-2BB4-A64A-A23B-426B42BE8DA3}"/>
          </ac:spMkLst>
        </pc:spChg>
        <pc:picChg chg="add del mod">
          <ac:chgData name="김승태[ 학부재학 / 영어영문학과 ]" userId="28c82ee6-4f9d-4ffe-b799-ffb5d9a30cd7" providerId="ADAL" clId="{B4542401-22F2-8F45-970D-DA7AB7354D68}" dt="2021-04-23T13:59:19.329" v="233" actId="21"/>
          <ac:picMkLst>
            <pc:docMk/>
            <pc:sldMk cId="172917706" sldId="256"/>
            <ac:picMk id="7" creationId="{2171D517-1C2B-5D42-B01B-0E2F0CC622C3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4:06:33.368" v="565" actId="1076"/>
          <ac:picMkLst>
            <pc:docMk/>
            <pc:sldMk cId="172917706" sldId="256"/>
            <ac:picMk id="12" creationId="{EBE2A57D-52AD-A94B-8DC8-4DE39CAAE080}"/>
          </ac:picMkLst>
        </pc:picChg>
      </pc:sldChg>
      <pc:sldChg chg="addSp delSp modSp mod">
        <pc:chgData name="김승태[ 학부재학 / 영어영문학과 ]" userId="28c82ee6-4f9d-4ffe-b799-ffb5d9a30cd7" providerId="ADAL" clId="{B4542401-22F2-8F45-970D-DA7AB7354D68}" dt="2021-04-23T17:16:40.593" v="1655" actId="20577"/>
        <pc:sldMkLst>
          <pc:docMk/>
          <pc:sldMk cId="3669666216" sldId="257"/>
        </pc:sldMkLst>
        <pc:spChg chg="add del mod">
          <ac:chgData name="김승태[ 학부재학 / 영어영문학과 ]" userId="28c82ee6-4f9d-4ffe-b799-ffb5d9a30cd7" providerId="ADAL" clId="{B4542401-22F2-8F45-970D-DA7AB7354D68}" dt="2021-04-23T14:06:15.057" v="561" actId="21"/>
          <ac:spMkLst>
            <pc:docMk/>
            <pc:sldMk cId="3669666216" sldId="257"/>
            <ac:spMk id="4" creationId="{7C6DC9FA-2AF2-CB4F-95C8-596D6D98D19C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4:06:15.057" v="561" actId="21"/>
          <ac:spMkLst>
            <pc:docMk/>
            <pc:sldMk cId="3669666216" sldId="257"/>
            <ac:spMk id="6" creationId="{67BE1429-0781-914F-A59E-C2422EE348FF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7" creationId="{00E38018-F9D2-E244-80B0-97386F123FE7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8" creationId="{AF285C89-706F-2E47-A008-48A0F0849AAF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9" creationId="{F270BE0D-7027-FD4D-8F1F-87304FA7DA63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10" creationId="{7409021E-5280-A24C-9C53-BAFF92D561F7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11" creationId="{1D4AD4CE-CBE9-1B4B-8E7A-3405F95861B6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16:40.593" v="1655" actId="20577"/>
          <ac:spMkLst>
            <pc:docMk/>
            <pc:sldMk cId="3669666216" sldId="257"/>
            <ac:spMk id="12" creationId="{FCBDA5DB-380F-9646-8133-F2C0A4802871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6:12.104" v="1301" actId="14100"/>
          <ac:spMkLst>
            <pc:docMk/>
            <pc:sldMk cId="3669666216" sldId="257"/>
            <ac:spMk id="13" creationId="{2B239868-C5A7-4A4D-95CB-24138F9E05CC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14" creationId="{5CF8AE1E-B270-8B4A-9CB4-ABF38260CB86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15" creationId="{DC0EB684-C56A-184E-992F-C102621A00F9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6:00.329" v="974"/>
          <ac:spMkLst>
            <pc:docMk/>
            <pc:sldMk cId="3669666216" sldId="257"/>
            <ac:spMk id="16" creationId="{174874B8-7B82-0C47-A6C1-B6D068984892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17" creationId="{832FA58E-1FBC-4343-B64C-0B239BF71D63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18" creationId="{578909B3-38C1-2D4C-94F8-8CA442095EF3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19" creationId="{5824ACF2-0D61-7D4C-83C6-930599CB13E8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26" creationId="{208D9024-C001-AB44-B647-B4450C988B39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27" creationId="{34FFFCA8-9479-7344-9E70-40B99671CD37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28" creationId="{E19BC348-8428-DC4B-9B2F-3445F6E7A0EA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29" creationId="{09B31B15-904A-CF4B-8737-3FB90807674C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30" creationId="{CB382657-AC2D-F742-906A-9BCCEC78E5FE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31" creationId="{53B380AD-5942-9348-87AA-B81B75640A53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40.127" v="1104" actId="1038"/>
          <ac:spMkLst>
            <pc:docMk/>
            <pc:sldMk cId="3669666216" sldId="257"/>
            <ac:spMk id="32" creationId="{DFB244A9-EA40-3D43-97C6-C0328BFBEED9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33" creationId="{FCCB0B29-AF29-794E-9678-3C7E938F78A8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34" creationId="{5D19E7F5-171C-AB4F-B2DF-D666C412158A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35" creationId="{17863677-48C9-F546-B4A6-11AB7F5893A0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36" creationId="{1974A56B-0F34-5E4A-AF79-D3C5C2B515AC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37" creationId="{2589A8EA-77F7-3B40-AA9E-EB21CF1EB12B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38" creationId="{30053044-03DB-8447-80F7-BFBF5CC79E98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39" creationId="{87782674-DE6D-0C4C-A9A0-2A9D2B7BAE6E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40" creationId="{8FAA3F21-BB7C-6348-A3AD-BD819CAB93C6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41" creationId="{66B0C883-69B9-C846-BE5B-C89FE8914C28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42" creationId="{83BAC821-7F88-3A44-BE78-0DF5F4A249DE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43" creationId="{44513CE4-7D04-D34A-AEBE-03F762BE7267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45" creationId="{277FB6A3-B92E-294F-8D74-D51AFE77ACF3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46" creationId="{A436F316-A977-B048-8C7E-56BD547756AD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47" creationId="{E3DDA9E2-3A32-714B-B6DB-BAC75DC502CE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48" creationId="{19CC6AE4-B944-404E-8AE3-562A8F4BD40E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49" creationId="{452E0AD4-EE2C-AE44-B57C-770F65D953FA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50" creationId="{6D57471A-A11B-464E-84C8-6E1427990AE8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8:54.676" v="1071"/>
          <ac:spMkLst>
            <pc:docMk/>
            <pc:sldMk cId="3669666216" sldId="257"/>
            <ac:spMk id="51" creationId="{5DB2141D-2716-F443-925E-F9DF52E6EF8A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52" creationId="{3589CED9-8BB9-F24C-A341-89B98C66D5A1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53" creationId="{4014AA46-F6F4-5244-97C5-16720121AB4C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54" creationId="{8637F9C2-2E40-054F-8940-7CE6282D2D00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55" creationId="{C5DAE43B-D708-6045-9218-D08809BCF3D6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56" creationId="{243BE9C8-5782-B54B-933D-EC8BE281AA29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57" creationId="{5CC4A5E0-3A6D-FB41-B494-C70903C6464A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58" creationId="{96BF56BD-E5B4-A94F-88AA-C9A17BBD9763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59" creationId="{85158E15-945F-EF4B-90E7-6254E7902E10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60" creationId="{60CAFD96-32B3-7840-9869-7D2F157BDF43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61" creationId="{E931F2A7-3D53-BB45-BB9E-4F2479243DA8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62" creationId="{89C84A74-BF09-054A-BE0D-1A05D81CA02F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64" creationId="{CA764266-BDFB-3B45-8005-23A2D5A0C01A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65" creationId="{06B85A00-3ED8-FB4B-9793-7FE0CE15F984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66" creationId="{A8721773-2EC6-8D4A-B09F-58C4AE0EBFBE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67" creationId="{03C21525-7234-2948-8F4F-1C4345D3671D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68" creationId="{C3A4A6AB-90A2-8C4B-94A1-0752691EA9D4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69" creationId="{F658E05D-7844-BC46-81AF-B9FA8012907B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49:45.955" v="1115" actId="478"/>
          <ac:spMkLst>
            <pc:docMk/>
            <pc:sldMk cId="3669666216" sldId="257"/>
            <ac:spMk id="70" creationId="{D065FA1C-DF47-2446-8E61-7F068D518B95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0:49.222" v="1161" actId="14100"/>
          <ac:spMkLst>
            <pc:docMk/>
            <pc:sldMk cId="3669666216" sldId="257"/>
            <ac:spMk id="71" creationId="{C223D9C0-6BD1-934F-B636-DEFDA53099A2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0:55.297" v="1162" actId="14100"/>
          <ac:spMkLst>
            <pc:docMk/>
            <pc:sldMk cId="3669666216" sldId="257"/>
            <ac:spMk id="72" creationId="{D9FB8B15-D838-CF4A-80DF-922CB6A998C6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1:09.847" v="1164" actId="14100"/>
          <ac:spMkLst>
            <pc:docMk/>
            <pc:sldMk cId="3669666216" sldId="257"/>
            <ac:spMk id="73" creationId="{1631DAA7-DDA5-0643-A09A-E237627716BC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1:26.280" v="1168" actId="14100"/>
          <ac:spMkLst>
            <pc:docMk/>
            <pc:sldMk cId="3669666216" sldId="257"/>
            <ac:spMk id="74" creationId="{B77BB6DE-2A32-B144-A363-883E58CC4FC0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1:40.529" v="1171" actId="14100"/>
          <ac:spMkLst>
            <pc:docMk/>
            <pc:sldMk cId="3669666216" sldId="257"/>
            <ac:spMk id="75" creationId="{7F45B02A-BF23-BB40-A2CA-B1C11F2B0777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5:10.944" v="1268" actId="207"/>
          <ac:spMkLst>
            <pc:docMk/>
            <pc:sldMk cId="3669666216" sldId="257"/>
            <ac:spMk id="76" creationId="{C2BC5030-D16C-9647-AA9C-DCE589269A1D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0:10.940" v="1134" actId="20577"/>
          <ac:spMkLst>
            <pc:docMk/>
            <pc:sldMk cId="3669666216" sldId="257"/>
            <ac:spMk id="77" creationId="{AE8705E9-BFAA-4A4B-8B67-58C79E3B483B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0:12.784" v="1136" actId="20577"/>
          <ac:spMkLst>
            <pc:docMk/>
            <pc:sldMk cId="3669666216" sldId="257"/>
            <ac:spMk id="78" creationId="{ACA8962A-71FC-1847-91B8-33E94964ED8D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1:13.146" v="1165" actId="1076"/>
          <ac:spMkLst>
            <pc:docMk/>
            <pc:sldMk cId="3669666216" sldId="257"/>
            <ac:spMk id="79" creationId="{9CF1166D-A243-C342-9CAD-CA69441E03CD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1:33.646" v="1169" actId="1076"/>
          <ac:spMkLst>
            <pc:docMk/>
            <pc:sldMk cId="3669666216" sldId="257"/>
            <ac:spMk id="80" creationId="{EB77DE2F-BCC1-4945-A156-DC21629EF237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0:18.929" v="1144" actId="20577"/>
          <ac:spMkLst>
            <pc:docMk/>
            <pc:sldMk cId="3669666216" sldId="257"/>
            <ac:spMk id="81" creationId="{2060B2EA-4DF3-5F46-B5B5-9F6D4E26EA03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7:05:40.494" v="1406" actId="478"/>
          <ac:spMkLst>
            <pc:docMk/>
            <pc:sldMk cId="3669666216" sldId="257"/>
            <ac:spMk id="83" creationId="{376129AE-D799-3748-9509-689F5BF46F92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49:52.265" v="1117" actId="1076"/>
          <ac:spMkLst>
            <pc:docMk/>
            <pc:sldMk cId="3669666216" sldId="257"/>
            <ac:spMk id="84" creationId="{EFCDF347-CF3A-C046-9055-E055850F10E9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1:01.933" v="1163" actId="1076"/>
          <ac:spMkLst>
            <pc:docMk/>
            <pc:sldMk cId="3669666216" sldId="257"/>
            <ac:spMk id="85" creationId="{4FC1DB6B-3D80-EC45-8742-0BF9CB506DB6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0:26.402" v="1148" actId="20577"/>
          <ac:spMkLst>
            <pc:docMk/>
            <pc:sldMk cId="3669666216" sldId="257"/>
            <ac:spMk id="86" creationId="{E7B6F99E-9720-AC4C-9766-E09CEC6A92E4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1:19.478" v="1166" actId="1076"/>
          <ac:spMkLst>
            <pc:docMk/>
            <pc:sldMk cId="3669666216" sldId="257"/>
            <ac:spMk id="87" creationId="{31D15218-5006-7941-A8AE-510FF7F5D431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1:37.755" v="1170" actId="1076"/>
          <ac:spMkLst>
            <pc:docMk/>
            <pc:sldMk cId="3669666216" sldId="257"/>
            <ac:spMk id="88" creationId="{9F9BA7FE-15FF-4049-BC36-203B2E02B688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6:50:35.245" v="1160" actId="20577"/>
          <ac:spMkLst>
            <pc:docMk/>
            <pc:sldMk cId="3669666216" sldId="257"/>
            <ac:spMk id="89" creationId="{F19488FB-CB22-E246-B97B-23AC71456A22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0" creationId="{6BBCE497-2949-474B-ABD1-FF22BAED874B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1" creationId="{B94F5F52-8639-1842-82B3-4FEFD6219289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2" creationId="{B3FBC64B-BCAB-BF43-9F26-7FAF0FFC1D11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3" creationId="{C558441E-7062-EE4C-82F6-89F68F91CA59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4" creationId="{32EB352A-103B-EC4C-BD05-2E794CC519AD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5" creationId="{3B885E71-60C2-BC46-BC24-CBEACA09F033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6" creationId="{9151FAAF-25B1-1B43-AFE8-512C97931B80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7" creationId="{43E2EB72-5DBE-3649-8580-F9FB32CF758B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8" creationId="{59606BFB-5083-D442-BAFF-B5E6CCB6CABA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99" creationId="{EF66D02E-583B-B141-A77C-5790798ABEB8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100" creationId="{ECDFF5E5-C315-D44A-90D8-EABE1983DB57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7:05:42.248" v="1407" actId="478"/>
          <ac:spMkLst>
            <pc:docMk/>
            <pc:sldMk cId="3669666216" sldId="257"/>
            <ac:spMk id="102" creationId="{59BAE720-078A-6842-BB30-AB18BAC6E30A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103" creationId="{968609C2-FEEA-6F40-9F3C-35B06C17CA14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104" creationId="{BDC8E4A9-456F-F24D-9310-F5E23BB37F57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105" creationId="{C1E715C2-6DB6-234D-8372-8FA1841A1E08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106" creationId="{EF715EFB-444C-FE4C-B44B-C8EF94616916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107" creationId="{1C42787A-DAA7-B448-95D4-69E6D6F4D2AB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18.936" v="1412" actId="1076"/>
          <ac:spMkLst>
            <pc:docMk/>
            <pc:sldMk cId="3669666216" sldId="257"/>
            <ac:spMk id="108" creationId="{0D2803BB-0671-A24A-8976-C39945354FFD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09" creationId="{1C2148AF-6A09-9B4B-941C-B0D48ABBC995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10" creationId="{5CE22D9E-1AF4-7446-8769-B38F544100EE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11" creationId="{8985C658-02D8-E041-BF2E-05F935F3C329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12" creationId="{271ACE06-0DA7-BE4D-88A7-71721C625655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13" creationId="{508501FE-DD51-2A40-9C98-8C60F7337FB6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14" creationId="{EF7EEC45-52E7-BA48-B469-E2A35C087D3C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15" creationId="{D4F3843A-BDE2-4D4A-825B-F486B659C5BD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16" creationId="{4839C001-3893-C846-9FB4-0B9E79BEC092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17" creationId="{760E9B3B-1FF9-FC41-BEB7-012BC14D07E7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18" creationId="{4BAB24BF-5EC6-5641-8F88-9EE52B6B70E6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6:55:57.279" v="1298" actId="478"/>
          <ac:spMkLst>
            <pc:docMk/>
            <pc:sldMk cId="3669666216" sldId="257"/>
            <ac:spMk id="119" creationId="{3835BB15-BE2A-5543-8059-5C28BAEE1497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7:05:55.667" v="1409" actId="478"/>
          <ac:spMkLst>
            <pc:docMk/>
            <pc:sldMk cId="3669666216" sldId="257"/>
            <ac:spMk id="121" creationId="{CECB9ECF-5B17-DE46-ABA2-BCD5A0F88ABD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22" creationId="{5BFE0A30-5D13-DF4D-8E44-76D3D2C5C84F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23" creationId="{37421132-6990-FA46-AB47-DAC17808EAA3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24" creationId="{51C30438-A145-4347-8F4F-5E73F44CA938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25" creationId="{56E73729-31F0-6447-BBE0-62B2D130C17E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26" creationId="{DEF8E0D5-0F9C-9B4D-B049-DC77BA063070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27" creationId="{74E6513E-9B78-A448-8103-D92FF2986E26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28" creationId="{FA7DE4C6-911D-E44C-BEE2-E9844BB5E3EF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29" creationId="{B2E35767-60EF-2E47-8ED4-3B276FC6D854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0" creationId="{67F19A24-82BC-664C-9195-D5561386B311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1" creationId="{8F179205-7B36-514F-8F8B-048AE5506ABB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2" creationId="{730AF85C-B541-F64F-ABA9-ADCBB66721E4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3" creationId="{F7B95A79-9058-6449-A3A0-1B67BC5ACF25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4" creationId="{8FAAF93F-730E-CB45-B88A-9BF7BE64426D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5" creationId="{76A15989-3C17-D74B-ABF5-89DB9092F01C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6" creationId="{BB875D91-0D5D-EF40-89BA-E690AF9C7C1B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7" creationId="{D319D42A-057C-0A4F-9868-8A81EE333EC7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8" creationId="{056F6133-A984-134F-B727-E7D8B8B14850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39" creationId="{8BD750FD-8E91-F74B-A958-FA8C49F8B7AE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0" creationId="{3FC7AC0D-D62C-F245-AFCA-E97FDD5FDF2B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1" creationId="{445EA285-2A5F-534B-BD21-321FA47167E9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2" creationId="{CE2FEBAD-1057-D348-BEF1-DDE4E9B79362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3" creationId="{76D0FA04-C227-A749-8A25-234924923635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4" creationId="{796696CB-D633-A243-9EC5-D804C1A0D79C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5" creationId="{3C9DD661-D9AD-994A-9329-7331E6482553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6" creationId="{FD437AB5-09B4-114D-995F-C7147D239F31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7" creationId="{427CC17D-0CA6-154D-B041-2CF086EBC51E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8" creationId="{2180D1D4-B862-1C49-9B1C-3B5F727B07C5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49" creationId="{CC8EDF0C-A5D8-5042-B722-66EEA45DDBDF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50" creationId="{7EAA6B3A-320E-C449-9C06-7E0D18FCDD76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51" creationId="{82F0628D-5507-0F4B-AA9A-536602D9403D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52" creationId="{525280B4-2C4E-F94F-8056-A1F50DD594ED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53" creationId="{98570E67-7582-6748-AA16-D57B26E3C452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54" creationId="{B9C8CC75-4BD6-F541-834A-D4335C01DA89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06:27.600" v="1413" actId="1076"/>
          <ac:spMkLst>
            <pc:docMk/>
            <pc:sldMk cId="3669666216" sldId="257"/>
            <ac:spMk id="155" creationId="{81A26EBE-364C-384A-8DB6-7A84B4D664DF}"/>
          </ac:spMkLst>
        </pc:spChg>
        <pc:spChg chg="add del mod">
          <ac:chgData name="김승태[ 학부재학 / 영어영문학과 ]" userId="28c82ee6-4f9d-4ffe-b799-ffb5d9a30cd7" providerId="ADAL" clId="{B4542401-22F2-8F45-970D-DA7AB7354D68}" dt="2021-04-23T17:05:35.574" v="1404" actId="478"/>
          <ac:spMkLst>
            <pc:docMk/>
            <pc:sldMk cId="3669666216" sldId="257"/>
            <ac:spMk id="156" creationId="{F655B5ED-86F1-1140-8B29-A9B041139C5C}"/>
          </ac:spMkLst>
        </pc:spChg>
        <pc:picChg chg="add mod">
          <ac:chgData name="김승태[ 학부재학 / 영어영문학과 ]" userId="28c82ee6-4f9d-4ffe-b799-ffb5d9a30cd7" providerId="ADAL" clId="{B4542401-22F2-8F45-970D-DA7AB7354D68}" dt="2021-04-23T16:33:12.343" v="900" actId="1076"/>
          <ac:picMkLst>
            <pc:docMk/>
            <pc:sldMk cId="3669666216" sldId="257"/>
            <ac:picMk id="2" creationId="{5A0739CD-8856-4549-8DBF-5C9CE46A3A25}"/>
          </ac:picMkLst>
        </pc:picChg>
        <pc:picChg chg="add del mod">
          <ac:chgData name="김승태[ 학부재학 / 영어영문학과 ]" userId="28c82ee6-4f9d-4ffe-b799-ffb5d9a30cd7" providerId="ADAL" clId="{B4542401-22F2-8F45-970D-DA7AB7354D68}" dt="2021-04-23T13:47:03.873" v="159" actId="21"/>
          <ac:picMkLst>
            <pc:docMk/>
            <pc:sldMk cId="3669666216" sldId="257"/>
            <ac:picMk id="3" creationId="{8045CBB0-F862-1848-909D-CFB889F0AB27}"/>
          </ac:picMkLst>
        </pc:picChg>
        <pc:picChg chg="add del mod">
          <ac:chgData name="김승태[ 학부재학 / 영어영문학과 ]" userId="28c82ee6-4f9d-4ffe-b799-ffb5d9a30cd7" providerId="ADAL" clId="{B4542401-22F2-8F45-970D-DA7AB7354D68}" dt="2021-04-23T14:06:15.057" v="561" actId="21"/>
          <ac:picMkLst>
            <pc:docMk/>
            <pc:sldMk cId="3669666216" sldId="257"/>
            <ac:picMk id="5" creationId="{CD077E38-C945-8843-A0D0-CD0B9BA4336D}"/>
          </ac:picMkLst>
        </pc:picChg>
        <pc:cxnChg chg="add mod">
          <ac:chgData name="김승태[ 학부재학 / 영어영문학과 ]" userId="28c82ee6-4f9d-4ffe-b799-ffb5d9a30cd7" providerId="ADAL" clId="{B4542401-22F2-8F45-970D-DA7AB7354D68}" dt="2021-04-23T16:49:40.127" v="1104" actId="1038"/>
          <ac:cxnSpMkLst>
            <pc:docMk/>
            <pc:sldMk cId="3669666216" sldId="257"/>
            <ac:cxnSpMk id="21" creationId="{C5DA25EE-37E9-9743-98D8-409F49956A6B}"/>
          </ac:cxnSpMkLst>
        </pc:cxnChg>
        <pc:cxnChg chg="add del mod">
          <ac:chgData name="김승태[ 학부재학 / 영어영문학과 ]" userId="28c82ee6-4f9d-4ffe-b799-ffb5d9a30cd7" providerId="ADAL" clId="{B4542401-22F2-8F45-970D-DA7AB7354D68}" dt="2021-04-23T16:48:54.676" v="1071"/>
          <ac:cxnSpMkLst>
            <pc:docMk/>
            <pc:sldMk cId="3669666216" sldId="257"/>
            <ac:cxnSpMk id="44" creationId="{A5356CC0-E8B4-BD43-B23A-CE64DE76940A}"/>
          </ac:cxnSpMkLst>
        </pc:cxnChg>
        <pc:cxnChg chg="add del mod">
          <ac:chgData name="김승태[ 학부재학 / 영어영문학과 ]" userId="28c82ee6-4f9d-4ffe-b799-ffb5d9a30cd7" providerId="ADAL" clId="{B4542401-22F2-8F45-970D-DA7AB7354D68}" dt="2021-04-23T16:49:45.955" v="1115" actId="478"/>
          <ac:cxnSpMkLst>
            <pc:docMk/>
            <pc:sldMk cId="3669666216" sldId="257"/>
            <ac:cxnSpMk id="63" creationId="{858CC684-4231-DF42-A727-641037527FC8}"/>
          </ac:cxnSpMkLst>
        </pc:cxnChg>
        <pc:cxnChg chg="add del mod">
          <ac:chgData name="김승태[ 학부재학 / 영어영문학과 ]" userId="28c82ee6-4f9d-4ffe-b799-ffb5d9a30cd7" providerId="ADAL" clId="{B4542401-22F2-8F45-970D-DA7AB7354D68}" dt="2021-04-23T17:05:38.476" v="1405" actId="478"/>
          <ac:cxnSpMkLst>
            <pc:docMk/>
            <pc:sldMk cId="3669666216" sldId="257"/>
            <ac:cxnSpMk id="82" creationId="{886D48FC-BE9B-0440-B48A-B8A3486650B7}"/>
          </ac:cxnSpMkLst>
        </pc:cxnChg>
        <pc:cxnChg chg="add del mod">
          <ac:chgData name="김승태[ 학부재학 / 영어영문학과 ]" userId="28c82ee6-4f9d-4ffe-b799-ffb5d9a30cd7" providerId="ADAL" clId="{B4542401-22F2-8F45-970D-DA7AB7354D68}" dt="2021-04-23T17:05:53.609" v="1408" actId="478"/>
          <ac:cxnSpMkLst>
            <pc:docMk/>
            <pc:sldMk cId="3669666216" sldId="257"/>
            <ac:cxnSpMk id="101" creationId="{FFEDFAE3-E751-B44B-817D-194985711B08}"/>
          </ac:cxnSpMkLst>
        </pc:cxnChg>
        <pc:cxnChg chg="add del mod">
          <ac:chgData name="김승태[ 학부재학 / 영어영문학과 ]" userId="28c82ee6-4f9d-4ffe-b799-ffb5d9a30cd7" providerId="ADAL" clId="{B4542401-22F2-8F45-970D-DA7AB7354D68}" dt="2021-04-23T17:06:01.883" v="1410" actId="478"/>
          <ac:cxnSpMkLst>
            <pc:docMk/>
            <pc:sldMk cId="3669666216" sldId="257"/>
            <ac:cxnSpMk id="120" creationId="{548A9B95-F0AC-BC40-87CA-3C1AC8E48145}"/>
          </ac:cxnSpMkLst>
        </pc:cxnChg>
      </pc:sldChg>
      <pc:sldChg chg="addSp modSp mod">
        <pc:chgData name="김승태[ 학부재학 / 영어영문학과 ]" userId="28c82ee6-4f9d-4ffe-b799-ffb5d9a30cd7" providerId="ADAL" clId="{B4542401-22F2-8F45-970D-DA7AB7354D68}" dt="2021-04-23T17:20:37.866" v="1769" actId="1076"/>
        <pc:sldMkLst>
          <pc:docMk/>
          <pc:sldMk cId="581239423" sldId="258"/>
        </pc:sldMkLst>
        <pc:picChg chg="add mod">
          <ac:chgData name="김승태[ 학부재학 / 영어영문학과 ]" userId="28c82ee6-4f9d-4ffe-b799-ffb5d9a30cd7" providerId="ADAL" clId="{B4542401-22F2-8F45-970D-DA7AB7354D68}" dt="2021-04-23T17:20:37.866" v="1769" actId="1076"/>
          <ac:picMkLst>
            <pc:docMk/>
            <pc:sldMk cId="581239423" sldId="258"/>
            <ac:picMk id="2" creationId="{6E2473C9-E31A-A041-BE4D-623BEB028C76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7:20:37.866" v="1769" actId="1076"/>
          <ac:picMkLst>
            <pc:docMk/>
            <pc:sldMk cId="581239423" sldId="258"/>
            <ac:picMk id="3" creationId="{5CD094FF-6F2A-D84A-BC10-44F8F7DD4D2B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48:01.695" v="174" actId="1076"/>
          <ac:picMkLst>
            <pc:docMk/>
            <pc:sldMk cId="581239423" sldId="258"/>
            <ac:picMk id="4" creationId="{69E3400A-824D-9A4A-825D-1BF49E3AA1C3}"/>
          </ac:picMkLst>
        </pc:picChg>
      </pc:sldChg>
      <pc:sldChg chg="addSp delSp modSp add mod">
        <pc:chgData name="김승태[ 학부재학 / 영어영문학과 ]" userId="28c82ee6-4f9d-4ffe-b799-ffb5d9a30cd7" providerId="ADAL" clId="{B4542401-22F2-8F45-970D-DA7AB7354D68}" dt="2021-04-23T13:49:04.962" v="183" actId="1076"/>
        <pc:sldMkLst>
          <pc:docMk/>
          <pc:sldMk cId="1452414340" sldId="259"/>
        </pc:sldMkLst>
        <pc:picChg chg="del">
          <ac:chgData name="김승태[ 학부재학 / 영어영문학과 ]" userId="28c82ee6-4f9d-4ffe-b799-ffb5d9a30cd7" providerId="ADAL" clId="{B4542401-22F2-8F45-970D-DA7AB7354D68}" dt="2021-04-23T13:47:32.292" v="165" actId="478"/>
          <ac:picMkLst>
            <pc:docMk/>
            <pc:sldMk cId="1452414340" sldId="259"/>
            <ac:picMk id="2" creationId="{6E2473C9-E31A-A041-BE4D-623BEB028C76}"/>
          </ac:picMkLst>
        </pc:picChg>
        <pc:picChg chg="del">
          <ac:chgData name="김승태[ 학부재학 / 영어영문학과 ]" userId="28c82ee6-4f9d-4ffe-b799-ffb5d9a30cd7" providerId="ADAL" clId="{B4542401-22F2-8F45-970D-DA7AB7354D68}" dt="2021-04-23T13:47:32.292" v="165" actId="478"/>
          <ac:picMkLst>
            <pc:docMk/>
            <pc:sldMk cId="1452414340" sldId="259"/>
            <ac:picMk id="3" creationId="{5CD094FF-6F2A-D84A-BC10-44F8F7DD4D2B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48:19.329" v="176" actId="1076"/>
          <ac:picMkLst>
            <pc:docMk/>
            <pc:sldMk cId="1452414340" sldId="259"/>
            <ac:picMk id="4" creationId="{8A83B298-9277-D04F-BEDC-8ED6E088C6AD}"/>
          </ac:picMkLst>
        </pc:picChg>
        <pc:picChg chg="add">
          <ac:chgData name="김승태[ 학부재학 / 영어영문학과 ]" userId="28c82ee6-4f9d-4ffe-b799-ffb5d9a30cd7" providerId="ADAL" clId="{B4542401-22F2-8F45-970D-DA7AB7354D68}" dt="2021-04-23T13:48:33.598" v="177"/>
          <ac:picMkLst>
            <pc:docMk/>
            <pc:sldMk cId="1452414340" sldId="259"/>
            <ac:picMk id="5" creationId="{687190E3-44F4-BA4C-8D71-8A6A829D7671}"/>
          </ac:picMkLst>
        </pc:picChg>
        <pc:picChg chg="add del mod">
          <ac:chgData name="김승태[ 학부재학 / 영어영문학과 ]" userId="28c82ee6-4f9d-4ffe-b799-ffb5d9a30cd7" providerId="ADAL" clId="{B4542401-22F2-8F45-970D-DA7AB7354D68}" dt="2021-04-23T13:48:52.386" v="181"/>
          <ac:picMkLst>
            <pc:docMk/>
            <pc:sldMk cId="1452414340" sldId="259"/>
            <ac:picMk id="6" creationId="{C0A7D8E8-BC58-BE4D-9DC0-3335B64456F7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49:04.962" v="183" actId="1076"/>
          <ac:picMkLst>
            <pc:docMk/>
            <pc:sldMk cId="1452414340" sldId="259"/>
            <ac:picMk id="7" creationId="{D2BED4ED-A696-EC42-8AB2-B7FD986BD1C5}"/>
          </ac:picMkLst>
        </pc:picChg>
      </pc:sldChg>
      <pc:sldChg chg="addSp modSp add mod">
        <pc:chgData name="김승태[ 학부재학 / 영어영문학과 ]" userId="28c82ee6-4f9d-4ffe-b799-ffb5d9a30cd7" providerId="ADAL" clId="{B4542401-22F2-8F45-970D-DA7AB7354D68}" dt="2021-04-23T13:50:13.637" v="189" actId="1076"/>
        <pc:sldMkLst>
          <pc:docMk/>
          <pc:sldMk cId="2087419436" sldId="260"/>
        </pc:sldMkLst>
        <pc:picChg chg="add mod">
          <ac:chgData name="김승태[ 학부재학 / 영어영문학과 ]" userId="28c82ee6-4f9d-4ffe-b799-ffb5d9a30cd7" providerId="ADAL" clId="{B4542401-22F2-8F45-970D-DA7AB7354D68}" dt="2021-04-23T13:49:38.694" v="185" actId="1076"/>
          <ac:picMkLst>
            <pc:docMk/>
            <pc:sldMk cId="2087419436" sldId="260"/>
            <ac:picMk id="2" creationId="{315BEAF3-DC4F-2C4B-B0F3-FEBB4E5E3E6F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49:58.959" v="187" actId="1076"/>
          <ac:picMkLst>
            <pc:docMk/>
            <pc:sldMk cId="2087419436" sldId="260"/>
            <ac:picMk id="3" creationId="{01EAAB42-77FF-6B41-A30C-BEAE7635E328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0:13.637" v="189" actId="1076"/>
          <ac:picMkLst>
            <pc:docMk/>
            <pc:sldMk cId="2087419436" sldId="260"/>
            <ac:picMk id="4" creationId="{E4405FAA-E41A-8E42-A2E3-09C0C9504789}"/>
          </ac:picMkLst>
        </pc:picChg>
      </pc:sldChg>
      <pc:sldChg chg="addSp modSp add mod">
        <pc:chgData name="김승태[ 학부재학 / 영어영문학과 ]" userId="28c82ee6-4f9d-4ffe-b799-ffb5d9a30cd7" providerId="ADAL" clId="{B4542401-22F2-8F45-970D-DA7AB7354D68}" dt="2021-04-23T13:51:01.156" v="195" actId="1076"/>
        <pc:sldMkLst>
          <pc:docMk/>
          <pc:sldMk cId="4169138041" sldId="261"/>
        </pc:sldMkLst>
        <pc:picChg chg="add mod">
          <ac:chgData name="김승태[ 학부재학 / 영어영문학과 ]" userId="28c82ee6-4f9d-4ffe-b799-ffb5d9a30cd7" providerId="ADAL" clId="{B4542401-22F2-8F45-970D-DA7AB7354D68}" dt="2021-04-23T13:50:34.237" v="191" actId="1076"/>
          <ac:picMkLst>
            <pc:docMk/>
            <pc:sldMk cId="4169138041" sldId="261"/>
            <ac:picMk id="2" creationId="{8CBD6D56-EC44-F848-BD8C-F3F89F50AA35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0:47.320" v="193" actId="1076"/>
          <ac:picMkLst>
            <pc:docMk/>
            <pc:sldMk cId="4169138041" sldId="261"/>
            <ac:picMk id="3" creationId="{9F245BD4-FAE9-BE49-A092-C8C9D6197230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1:01.156" v="195" actId="1076"/>
          <ac:picMkLst>
            <pc:docMk/>
            <pc:sldMk cId="4169138041" sldId="261"/>
            <ac:picMk id="4" creationId="{9B1FAB53-FC9D-EB47-8E93-EC2A8B6C462A}"/>
          </ac:picMkLst>
        </pc:picChg>
      </pc:sldChg>
      <pc:sldChg chg="addSp modSp add mod">
        <pc:chgData name="김승태[ 학부재학 / 영어영문학과 ]" userId="28c82ee6-4f9d-4ffe-b799-ffb5d9a30cd7" providerId="ADAL" clId="{B4542401-22F2-8F45-970D-DA7AB7354D68}" dt="2021-04-23T13:52:07.022" v="203" actId="732"/>
        <pc:sldMkLst>
          <pc:docMk/>
          <pc:sldMk cId="1768838849" sldId="262"/>
        </pc:sldMkLst>
        <pc:picChg chg="add mod">
          <ac:chgData name="김승태[ 학부재학 / 영어영문학과 ]" userId="28c82ee6-4f9d-4ffe-b799-ffb5d9a30cd7" providerId="ADAL" clId="{B4542401-22F2-8F45-970D-DA7AB7354D68}" dt="2021-04-23T13:51:29.399" v="197" actId="1076"/>
          <ac:picMkLst>
            <pc:docMk/>
            <pc:sldMk cId="1768838849" sldId="262"/>
            <ac:picMk id="2" creationId="{6FF57528-58F4-B344-8F8D-37B6BB3A7153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1:47.104" v="200" actId="1076"/>
          <ac:picMkLst>
            <pc:docMk/>
            <pc:sldMk cId="1768838849" sldId="262"/>
            <ac:picMk id="3" creationId="{88E18E16-2A35-D44B-A471-0666F375CB90}"/>
          </ac:picMkLst>
        </pc:picChg>
        <pc:picChg chg="add mod modCrop">
          <ac:chgData name="김승태[ 학부재학 / 영어영문학과 ]" userId="28c82ee6-4f9d-4ffe-b799-ffb5d9a30cd7" providerId="ADAL" clId="{B4542401-22F2-8F45-970D-DA7AB7354D68}" dt="2021-04-23T13:52:07.022" v="203" actId="732"/>
          <ac:picMkLst>
            <pc:docMk/>
            <pc:sldMk cId="1768838849" sldId="262"/>
            <ac:picMk id="4" creationId="{EFF1AEA0-C9E3-CD46-8163-B6CF0E343405}"/>
          </ac:picMkLst>
        </pc:picChg>
      </pc:sldChg>
      <pc:sldChg chg="addSp modSp add mod">
        <pc:chgData name="김승태[ 학부재학 / 영어영문학과 ]" userId="28c82ee6-4f9d-4ffe-b799-ffb5d9a30cd7" providerId="ADAL" clId="{B4542401-22F2-8F45-970D-DA7AB7354D68}" dt="2021-04-23T13:53:14.255" v="211" actId="1076"/>
        <pc:sldMkLst>
          <pc:docMk/>
          <pc:sldMk cId="3713802632" sldId="263"/>
        </pc:sldMkLst>
        <pc:picChg chg="add mod">
          <ac:chgData name="김승태[ 학부재학 / 영어영문학과 ]" userId="28c82ee6-4f9d-4ffe-b799-ffb5d9a30cd7" providerId="ADAL" clId="{B4542401-22F2-8F45-970D-DA7AB7354D68}" dt="2021-04-23T13:52:33.500" v="205" actId="1076"/>
          <ac:picMkLst>
            <pc:docMk/>
            <pc:sldMk cId="3713802632" sldId="263"/>
            <ac:picMk id="2" creationId="{6FF2B481-92EF-294F-A648-F9AA763BC73F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3:12.554" v="210" actId="1076"/>
          <ac:picMkLst>
            <pc:docMk/>
            <pc:sldMk cId="3713802632" sldId="263"/>
            <ac:picMk id="3" creationId="{0C44FCBE-CA23-1247-8C32-1651E17F1794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3:14.255" v="211" actId="1076"/>
          <ac:picMkLst>
            <pc:docMk/>
            <pc:sldMk cId="3713802632" sldId="263"/>
            <ac:picMk id="4" creationId="{D57E0D22-12C5-E74C-A68E-32917410F9EC}"/>
          </ac:picMkLst>
        </pc:picChg>
      </pc:sldChg>
      <pc:sldChg chg="addSp modSp add mod">
        <pc:chgData name="김승태[ 학부재학 / 영어영문학과 ]" userId="28c82ee6-4f9d-4ffe-b799-ffb5d9a30cd7" providerId="ADAL" clId="{B4542401-22F2-8F45-970D-DA7AB7354D68}" dt="2021-04-23T13:54:29.564" v="217" actId="1076"/>
        <pc:sldMkLst>
          <pc:docMk/>
          <pc:sldMk cId="1411539069" sldId="264"/>
        </pc:sldMkLst>
        <pc:picChg chg="add mod">
          <ac:chgData name="김승태[ 학부재학 / 영어영문학과 ]" userId="28c82ee6-4f9d-4ffe-b799-ffb5d9a30cd7" providerId="ADAL" clId="{B4542401-22F2-8F45-970D-DA7AB7354D68}" dt="2021-04-23T13:53:35.627" v="213" actId="1076"/>
          <ac:picMkLst>
            <pc:docMk/>
            <pc:sldMk cId="1411539069" sldId="264"/>
            <ac:picMk id="2" creationId="{7B267B67-9795-764A-9837-9ACE57D4E046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4:12.468" v="215" actId="1076"/>
          <ac:picMkLst>
            <pc:docMk/>
            <pc:sldMk cId="1411539069" sldId="264"/>
            <ac:picMk id="3" creationId="{3B3DB7B3-4110-0848-AEFB-F1295E550BCE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4:29.564" v="217" actId="1076"/>
          <ac:picMkLst>
            <pc:docMk/>
            <pc:sldMk cId="1411539069" sldId="264"/>
            <ac:picMk id="4" creationId="{1DB4841E-212C-B64F-BC42-DD318CD31CF2}"/>
          </ac:picMkLst>
        </pc:picChg>
      </pc:sldChg>
      <pc:sldChg chg="addSp modSp add mod">
        <pc:chgData name="김승태[ 학부재학 / 영어영문학과 ]" userId="28c82ee6-4f9d-4ffe-b799-ffb5d9a30cd7" providerId="ADAL" clId="{B4542401-22F2-8F45-970D-DA7AB7354D68}" dt="2021-04-23T13:55:33.128" v="225" actId="1076"/>
        <pc:sldMkLst>
          <pc:docMk/>
          <pc:sldMk cId="390382432" sldId="265"/>
        </pc:sldMkLst>
        <pc:picChg chg="add mod">
          <ac:chgData name="김승태[ 학부재학 / 영어영문학과 ]" userId="28c82ee6-4f9d-4ffe-b799-ffb5d9a30cd7" providerId="ADAL" clId="{B4542401-22F2-8F45-970D-DA7AB7354D68}" dt="2021-04-23T13:54:46.781" v="219" actId="1076"/>
          <ac:picMkLst>
            <pc:docMk/>
            <pc:sldMk cId="390382432" sldId="265"/>
            <ac:picMk id="2" creationId="{9035860B-F531-B64A-A92B-DCD309680908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5:07.342" v="221" actId="1076"/>
          <ac:picMkLst>
            <pc:docMk/>
            <pc:sldMk cId="390382432" sldId="265"/>
            <ac:picMk id="3" creationId="{BEF8BB7F-882D-7A4A-95D3-1D86E96B2F87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5:18.893" v="223" actId="1076"/>
          <ac:picMkLst>
            <pc:docMk/>
            <pc:sldMk cId="390382432" sldId="265"/>
            <ac:picMk id="4" creationId="{1E2591CE-DDA9-6E40-85A3-CCAF1B0290F7}"/>
          </ac:picMkLst>
        </pc:picChg>
        <pc:picChg chg="add mod">
          <ac:chgData name="김승태[ 학부재학 / 영어영문학과 ]" userId="28c82ee6-4f9d-4ffe-b799-ffb5d9a30cd7" providerId="ADAL" clId="{B4542401-22F2-8F45-970D-DA7AB7354D68}" dt="2021-04-23T13:55:33.128" v="225" actId="1076"/>
          <ac:picMkLst>
            <pc:docMk/>
            <pc:sldMk cId="390382432" sldId="265"/>
            <ac:picMk id="5" creationId="{8114F0C7-8912-DD44-95CC-A69162AB831B}"/>
          </ac:picMkLst>
        </pc:picChg>
      </pc:sldChg>
      <pc:sldChg chg="addSp delSp modSp add mod">
        <pc:chgData name="김승태[ 학부재학 / 영어영문학과 ]" userId="28c82ee6-4f9d-4ffe-b799-ffb5d9a30cd7" providerId="ADAL" clId="{B4542401-22F2-8F45-970D-DA7AB7354D68}" dt="2021-04-23T17:20:30.772" v="1768" actId="207"/>
        <pc:sldMkLst>
          <pc:docMk/>
          <pc:sldMk cId="1188494709" sldId="266"/>
        </pc:sldMkLst>
        <pc:spChg chg="add mod">
          <ac:chgData name="김승태[ 학부재학 / 영어영문학과 ]" userId="28c82ee6-4f9d-4ffe-b799-ffb5d9a30cd7" providerId="ADAL" clId="{B4542401-22F2-8F45-970D-DA7AB7354D68}" dt="2021-04-23T17:16:23.050" v="1641" actId="20577"/>
          <ac:spMkLst>
            <pc:docMk/>
            <pc:sldMk cId="1188494709" sldId="266"/>
            <ac:spMk id="5" creationId="{864A8FC6-4F73-2648-B87C-4C64F70B465A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16:12.835" v="1606" actId="20577"/>
          <ac:spMkLst>
            <pc:docMk/>
            <pc:sldMk cId="1188494709" sldId="266"/>
            <ac:spMk id="7" creationId="{D0937B33-5D82-6A49-8701-3D4C6B9CB1F9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17:32.901" v="1673" actId="20577"/>
          <ac:spMkLst>
            <pc:docMk/>
            <pc:sldMk cId="1188494709" sldId="266"/>
            <ac:spMk id="9" creationId="{2E4E9F05-2DD3-5D4B-9EA9-B7739B69908B}"/>
          </ac:spMkLst>
        </pc:spChg>
        <pc:spChg chg="add mod">
          <ac:chgData name="김승태[ 학부재학 / 영어영문학과 ]" userId="28c82ee6-4f9d-4ffe-b799-ffb5d9a30cd7" providerId="ADAL" clId="{B4542401-22F2-8F45-970D-DA7AB7354D68}" dt="2021-04-23T17:20:30.772" v="1768" actId="207"/>
          <ac:spMkLst>
            <pc:docMk/>
            <pc:sldMk cId="1188494709" sldId="266"/>
            <ac:spMk id="11" creationId="{0A384BBF-BC80-3C42-A5BB-55999870140C}"/>
          </ac:spMkLst>
        </pc:spChg>
        <pc:graphicFrameChg chg="add mod modGraphic">
          <ac:chgData name="김승태[ 학부재학 / 영어영문학과 ]" userId="28c82ee6-4f9d-4ffe-b799-ffb5d9a30cd7" providerId="ADAL" clId="{B4542401-22F2-8F45-970D-DA7AB7354D68}" dt="2021-04-23T17:10:20.173" v="1539" actId="1076"/>
          <ac:graphicFrameMkLst>
            <pc:docMk/>
            <pc:sldMk cId="1188494709" sldId="266"/>
            <ac:graphicFrameMk id="6" creationId="{8F7788BE-1F8E-B442-BC1E-87B53DFBEEDE}"/>
          </ac:graphicFrameMkLst>
        </pc:graphicFrameChg>
        <pc:graphicFrameChg chg="add mod modGraphic">
          <ac:chgData name="김승태[ 학부재학 / 영어영문학과 ]" userId="28c82ee6-4f9d-4ffe-b799-ffb5d9a30cd7" providerId="ADAL" clId="{B4542401-22F2-8F45-970D-DA7AB7354D68}" dt="2021-04-23T17:15:38.337" v="1574" actId="20577"/>
          <ac:graphicFrameMkLst>
            <pc:docMk/>
            <pc:sldMk cId="1188494709" sldId="266"/>
            <ac:graphicFrameMk id="8" creationId="{46125091-7F37-8549-B095-36F90BD9E8CB}"/>
          </ac:graphicFrameMkLst>
        </pc:graphicFrameChg>
        <pc:graphicFrameChg chg="add del mod modGraphic">
          <ac:chgData name="김승태[ 학부재학 / 영어영문학과 ]" userId="28c82ee6-4f9d-4ffe-b799-ffb5d9a30cd7" providerId="ADAL" clId="{B4542401-22F2-8F45-970D-DA7AB7354D68}" dt="2021-04-23T17:20:07.600" v="1707" actId="207"/>
          <ac:graphicFrameMkLst>
            <pc:docMk/>
            <pc:sldMk cId="1188494709" sldId="266"/>
            <ac:graphicFrameMk id="10" creationId="{74937929-0655-C041-9C2F-9250AE90DE55}"/>
          </ac:graphicFrameMkLst>
        </pc:graphicFrameChg>
        <pc:picChg chg="del">
          <ac:chgData name="김승태[ 학부재학 / 영어영문학과 ]" userId="28c82ee6-4f9d-4ffe-b799-ffb5d9a30cd7" providerId="ADAL" clId="{B4542401-22F2-8F45-970D-DA7AB7354D68}" dt="2021-04-23T17:06:58.992" v="1415" actId="478"/>
          <ac:picMkLst>
            <pc:docMk/>
            <pc:sldMk cId="1188494709" sldId="266"/>
            <ac:picMk id="2" creationId="{6E2473C9-E31A-A041-BE4D-623BEB028C76}"/>
          </ac:picMkLst>
        </pc:picChg>
        <pc:picChg chg="del">
          <ac:chgData name="김승태[ 학부재학 / 영어영문학과 ]" userId="28c82ee6-4f9d-4ffe-b799-ffb5d9a30cd7" providerId="ADAL" clId="{B4542401-22F2-8F45-970D-DA7AB7354D68}" dt="2021-04-23T17:06:58.992" v="1415" actId="478"/>
          <ac:picMkLst>
            <pc:docMk/>
            <pc:sldMk cId="1188494709" sldId="266"/>
            <ac:picMk id="3" creationId="{5CD094FF-6F2A-D84A-BC10-44F8F7DD4D2B}"/>
          </ac:picMkLst>
        </pc:picChg>
        <pc:picChg chg="del">
          <ac:chgData name="김승태[ 학부재학 / 영어영문학과 ]" userId="28c82ee6-4f9d-4ffe-b799-ffb5d9a30cd7" providerId="ADAL" clId="{B4542401-22F2-8F45-970D-DA7AB7354D68}" dt="2021-04-23T17:06:58.992" v="1415" actId="478"/>
          <ac:picMkLst>
            <pc:docMk/>
            <pc:sldMk cId="1188494709" sldId="266"/>
            <ac:picMk id="4" creationId="{69E3400A-824D-9A4A-825D-1BF49E3AA1C3}"/>
          </ac:picMkLst>
        </pc:picChg>
      </pc:sldChg>
    </pc:docChg>
  </pc:docChgLst>
  <pc:docChgLst>
    <pc:chgData name="김승태[ 학부재학 / 영어영문학과 ]" userId="28c82ee6-4f9d-4ffe-b799-ffb5d9a30cd7" providerId="ADAL" clId="{5EE47B36-031A-7040-991A-60A3C351B665}"/>
    <pc:docChg chg="undo redo custSel addSld modSld">
      <pc:chgData name="김승태[ 학부재학 / 영어영문학과 ]" userId="28c82ee6-4f9d-4ffe-b799-ffb5d9a30cd7" providerId="ADAL" clId="{5EE47B36-031A-7040-991A-60A3C351B665}" dt="2021-05-17T17:25:57.777" v="248" actId="1076"/>
      <pc:docMkLst>
        <pc:docMk/>
      </pc:docMkLst>
      <pc:sldChg chg="addSp delSp modSp mod">
        <pc:chgData name="김승태[ 학부재학 / 영어영문학과 ]" userId="28c82ee6-4f9d-4ffe-b799-ffb5d9a30cd7" providerId="ADAL" clId="{5EE47B36-031A-7040-991A-60A3C351B665}" dt="2021-05-17T17:25:57.777" v="248" actId="1076"/>
        <pc:sldMkLst>
          <pc:docMk/>
          <pc:sldMk cId="172917706" sldId="256"/>
        </pc:sldMkLst>
        <pc:spChg chg="mod">
          <ac:chgData name="김승태[ 학부재학 / 영어영문학과 ]" userId="28c82ee6-4f9d-4ffe-b799-ffb5d9a30cd7" providerId="ADAL" clId="{5EE47B36-031A-7040-991A-60A3C351B665}" dt="2021-05-17T17:25:57.777" v="248" actId="1076"/>
          <ac:spMkLst>
            <pc:docMk/>
            <pc:sldMk cId="172917706" sldId="256"/>
            <ac:spMk id="4" creationId="{8D0A58CF-3A17-2E4A-A33D-9D9CD6573742}"/>
          </ac:spMkLst>
        </pc:spChg>
        <pc:spChg chg="add mod">
          <ac:chgData name="김승태[ 학부재학 / 영어영문학과 ]" userId="28c82ee6-4f9d-4ffe-b799-ffb5d9a30cd7" providerId="ADAL" clId="{5EE47B36-031A-7040-991A-60A3C351B665}" dt="2021-05-17T17:10:50.792" v="145" actId="123"/>
          <ac:spMkLst>
            <pc:docMk/>
            <pc:sldMk cId="172917706" sldId="256"/>
            <ac:spMk id="10" creationId="{F7BF30D3-BBA6-B24A-8F24-330F815E79D4}"/>
          </ac:spMkLst>
        </pc:spChg>
        <pc:spChg chg="add mod">
          <ac:chgData name="김승태[ 학부재학 / 영어영문학과 ]" userId="28c82ee6-4f9d-4ffe-b799-ffb5d9a30cd7" providerId="ADAL" clId="{5EE47B36-031A-7040-991A-60A3C351B665}" dt="2021-05-17T17:10:50.792" v="145" actId="123"/>
          <ac:spMkLst>
            <pc:docMk/>
            <pc:sldMk cId="172917706" sldId="256"/>
            <ac:spMk id="11" creationId="{23846076-7AF7-E348-BBFB-3AA9D7701722}"/>
          </ac:spMkLst>
        </pc:spChg>
        <pc:spChg chg="add mod">
          <ac:chgData name="김승태[ 학부재학 / 영어영문학과 ]" userId="28c82ee6-4f9d-4ffe-b799-ffb5d9a30cd7" providerId="ADAL" clId="{5EE47B36-031A-7040-991A-60A3C351B665}" dt="2021-05-17T17:10:54.177" v="146" actId="1076"/>
          <ac:spMkLst>
            <pc:docMk/>
            <pc:sldMk cId="172917706" sldId="256"/>
            <ac:spMk id="12" creationId="{9EECE86F-1635-7D44-BC51-874C4E76773B}"/>
          </ac:spMkLst>
        </pc:spChg>
        <pc:picChg chg="add mod">
          <ac:chgData name="김승태[ 학부재학 / 영어영문학과 ]" userId="28c82ee6-4f9d-4ffe-b799-ffb5d9a30cd7" providerId="ADAL" clId="{5EE47B36-031A-7040-991A-60A3C351B665}" dt="2021-05-17T04:44:46.282" v="1" actId="1076"/>
          <ac:picMkLst>
            <pc:docMk/>
            <pc:sldMk cId="172917706" sldId="256"/>
            <ac:picMk id="2" creationId="{F3D98ACB-775D-074C-9629-EC86F970AABD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17:08:56.467" v="75" actId="1076"/>
          <ac:picMkLst>
            <pc:docMk/>
            <pc:sldMk cId="172917706" sldId="256"/>
            <ac:picMk id="3" creationId="{81533E5E-FCB1-3343-9134-111DC42C506E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17:10:17.370" v="124" actId="1076"/>
          <ac:picMkLst>
            <pc:docMk/>
            <pc:sldMk cId="172917706" sldId="256"/>
            <ac:picMk id="6" creationId="{07E7FFA9-3816-D646-B895-C779A6ECF816}"/>
          </ac:picMkLst>
        </pc:picChg>
        <pc:picChg chg="add del mod">
          <ac:chgData name="김승태[ 학부재학 / 영어영문학과 ]" userId="28c82ee6-4f9d-4ffe-b799-ffb5d9a30cd7" providerId="ADAL" clId="{5EE47B36-031A-7040-991A-60A3C351B665}" dt="2021-05-17T17:10:11.008" v="121" actId="21"/>
          <ac:picMkLst>
            <pc:docMk/>
            <pc:sldMk cId="172917706" sldId="256"/>
            <ac:picMk id="7" creationId="{0B35B652-5324-1045-845B-5A779A234E73}"/>
          </ac:picMkLst>
        </pc:picChg>
        <pc:picChg chg="add del mod">
          <ac:chgData name="김승태[ 학부재학 / 영어영문학과 ]" userId="28c82ee6-4f9d-4ffe-b799-ffb5d9a30cd7" providerId="ADAL" clId="{5EE47B36-031A-7040-991A-60A3C351B665}" dt="2021-05-17T17:10:11.008" v="121" actId="21"/>
          <ac:picMkLst>
            <pc:docMk/>
            <pc:sldMk cId="172917706" sldId="256"/>
            <ac:picMk id="8" creationId="{E98372D6-94A2-ED4E-AC17-B25CE92D9A5E}"/>
          </ac:picMkLst>
        </pc:picChg>
        <pc:picChg chg="add del mod">
          <ac:chgData name="김승태[ 학부재학 / 영어영문학과 ]" userId="28c82ee6-4f9d-4ffe-b799-ffb5d9a30cd7" providerId="ADAL" clId="{5EE47B36-031A-7040-991A-60A3C351B665}" dt="2021-05-17T17:10:11.008" v="121" actId="21"/>
          <ac:picMkLst>
            <pc:docMk/>
            <pc:sldMk cId="172917706" sldId="256"/>
            <ac:picMk id="9" creationId="{4664D256-8110-3948-BCE4-009B94E3BEAF}"/>
          </ac:picMkLst>
        </pc:picChg>
      </pc:sldChg>
      <pc:sldChg chg="addSp delSp modSp mod">
        <pc:chgData name="김승태[ 학부재학 / 영어영문학과 ]" userId="28c82ee6-4f9d-4ffe-b799-ffb5d9a30cd7" providerId="ADAL" clId="{5EE47B36-031A-7040-991A-60A3C351B665}" dt="2021-05-17T04:49:46.061" v="18" actId="21"/>
        <pc:sldMkLst>
          <pc:docMk/>
          <pc:sldMk cId="3794612042" sldId="257"/>
        </pc:sldMkLst>
        <pc:picChg chg="add mod">
          <ac:chgData name="김승태[ 학부재학 / 영어영문학과 ]" userId="28c82ee6-4f9d-4ffe-b799-ffb5d9a30cd7" providerId="ADAL" clId="{5EE47B36-031A-7040-991A-60A3C351B665}" dt="2021-05-17T04:49:24.435" v="15" actId="1076"/>
          <ac:picMkLst>
            <pc:docMk/>
            <pc:sldMk cId="3794612042" sldId="257"/>
            <ac:picMk id="2" creationId="{8CD88D0E-A6D7-2C4D-B7BC-2A8D4DF094D7}"/>
          </ac:picMkLst>
        </pc:picChg>
        <pc:picChg chg="add del mod">
          <ac:chgData name="김승태[ 학부재학 / 영어영문학과 ]" userId="28c82ee6-4f9d-4ffe-b799-ffb5d9a30cd7" providerId="ADAL" clId="{5EE47B36-031A-7040-991A-60A3C351B665}" dt="2021-05-17T04:49:46.061" v="18" actId="21"/>
          <ac:picMkLst>
            <pc:docMk/>
            <pc:sldMk cId="3794612042" sldId="257"/>
            <ac:picMk id="3" creationId="{92541939-B1CF-B141-8BA3-4CE138BDCB74}"/>
          </ac:picMkLst>
        </pc:picChg>
      </pc:sldChg>
      <pc:sldChg chg="addSp modSp mod">
        <pc:chgData name="김승태[ 학부재학 / 영어영문학과 ]" userId="28c82ee6-4f9d-4ffe-b799-ffb5d9a30cd7" providerId="ADAL" clId="{5EE47B36-031A-7040-991A-60A3C351B665}" dt="2021-05-17T04:50:11.691" v="22" actId="1076"/>
        <pc:sldMkLst>
          <pc:docMk/>
          <pc:sldMk cId="2525166908" sldId="258"/>
        </pc:sldMkLst>
        <pc:picChg chg="add mod">
          <ac:chgData name="김승태[ 학부재학 / 영어영문학과 ]" userId="28c82ee6-4f9d-4ffe-b799-ffb5d9a30cd7" providerId="ADAL" clId="{5EE47B36-031A-7040-991A-60A3C351B665}" dt="2021-05-17T04:49:49.185" v="20" actId="1076"/>
          <ac:picMkLst>
            <pc:docMk/>
            <pc:sldMk cId="2525166908" sldId="258"/>
            <ac:picMk id="2" creationId="{65C7769B-4567-A04B-AAE7-A637E07BEE04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0:11.691" v="22" actId="1076"/>
          <ac:picMkLst>
            <pc:docMk/>
            <pc:sldMk cId="2525166908" sldId="258"/>
            <ac:picMk id="3" creationId="{35F965A1-3AA5-8241-B9B3-2AE8C977D102}"/>
          </ac:picMkLst>
        </pc:picChg>
      </pc:sldChg>
      <pc:sldChg chg="addSp modSp mod">
        <pc:chgData name="김승태[ 학부재학 / 영어영문학과 ]" userId="28c82ee6-4f9d-4ffe-b799-ffb5d9a30cd7" providerId="ADAL" clId="{5EE47B36-031A-7040-991A-60A3C351B665}" dt="2021-05-17T04:50:48.159" v="26" actId="1076"/>
        <pc:sldMkLst>
          <pc:docMk/>
          <pc:sldMk cId="1603555575" sldId="259"/>
        </pc:sldMkLst>
        <pc:picChg chg="add mod">
          <ac:chgData name="김승태[ 학부재학 / 영어영문학과 ]" userId="28c82ee6-4f9d-4ffe-b799-ffb5d9a30cd7" providerId="ADAL" clId="{5EE47B36-031A-7040-991A-60A3C351B665}" dt="2021-05-17T04:50:48.159" v="26" actId="1076"/>
          <ac:picMkLst>
            <pc:docMk/>
            <pc:sldMk cId="1603555575" sldId="259"/>
            <ac:picMk id="2" creationId="{E60711FC-2144-6942-80D4-1C34BBF240FF}"/>
          </ac:picMkLst>
        </pc:picChg>
      </pc:sldChg>
      <pc:sldChg chg="addSp modSp mod">
        <pc:chgData name="김승태[ 학부재학 / 영어영문학과 ]" userId="28c82ee6-4f9d-4ffe-b799-ffb5d9a30cd7" providerId="ADAL" clId="{5EE47B36-031A-7040-991A-60A3C351B665}" dt="2021-05-17T04:52:22.012" v="33" actId="1076"/>
        <pc:sldMkLst>
          <pc:docMk/>
          <pc:sldMk cId="1145062358" sldId="260"/>
        </pc:sldMkLst>
        <pc:picChg chg="add mod modCrop">
          <ac:chgData name="김승태[ 학부재학 / 영어영문학과 ]" userId="28c82ee6-4f9d-4ffe-b799-ffb5d9a30cd7" providerId="ADAL" clId="{5EE47B36-031A-7040-991A-60A3C351B665}" dt="2021-05-17T04:51:49.281" v="29" actId="732"/>
          <ac:picMkLst>
            <pc:docMk/>
            <pc:sldMk cId="1145062358" sldId="260"/>
            <ac:picMk id="2" creationId="{725EAA00-D0E9-3240-9068-CEDA8499D065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2:07.142" v="31" actId="1076"/>
          <ac:picMkLst>
            <pc:docMk/>
            <pc:sldMk cId="1145062358" sldId="260"/>
            <ac:picMk id="3" creationId="{35A366BD-AD06-8E47-A485-ADD5FD6FA988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2:22.012" v="33" actId="1076"/>
          <ac:picMkLst>
            <pc:docMk/>
            <pc:sldMk cId="1145062358" sldId="260"/>
            <ac:picMk id="4" creationId="{DF21BD66-EB29-B542-947D-9AFD620BE678}"/>
          </ac:picMkLst>
        </pc:picChg>
      </pc:sldChg>
      <pc:sldChg chg="addSp modSp mod">
        <pc:chgData name="김승태[ 학부재학 / 영어영문학과 ]" userId="28c82ee6-4f9d-4ffe-b799-ffb5d9a30cd7" providerId="ADAL" clId="{5EE47B36-031A-7040-991A-60A3C351B665}" dt="2021-05-17T04:52:40.771" v="35" actId="1076"/>
        <pc:sldMkLst>
          <pc:docMk/>
          <pc:sldMk cId="1994398754" sldId="261"/>
        </pc:sldMkLst>
        <pc:picChg chg="add mod">
          <ac:chgData name="김승태[ 학부재학 / 영어영문학과 ]" userId="28c82ee6-4f9d-4ffe-b799-ffb5d9a30cd7" providerId="ADAL" clId="{5EE47B36-031A-7040-991A-60A3C351B665}" dt="2021-05-17T04:52:40.771" v="35" actId="1076"/>
          <ac:picMkLst>
            <pc:docMk/>
            <pc:sldMk cId="1994398754" sldId="261"/>
            <ac:picMk id="2" creationId="{9FED67BA-78CA-994C-9C46-D23CCDA66D1A}"/>
          </ac:picMkLst>
        </pc:picChg>
      </pc:sldChg>
      <pc:sldChg chg="addSp modSp mod">
        <pc:chgData name="김승태[ 학부재학 / 영어영문학과 ]" userId="28c82ee6-4f9d-4ffe-b799-ffb5d9a30cd7" providerId="ADAL" clId="{5EE47B36-031A-7040-991A-60A3C351B665}" dt="2021-05-17T04:53:35.799" v="40" actId="1076"/>
        <pc:sldMkLst>
          <pc:docMk/>
          <pc:sldMk cId="3991450477" sldId="262"/>
        </pc:sldMkLst>
        <pc:picChg chg="add mod">
          <ac:chgData name="김승태[ 학부재학 / 영어영문학과 ]" userId="28c82ee6-4f9d-4ffe-b799-ffb5d9a30cd7" providerId="ADAL" clId="{5EE47B36-031A-7040-991A-60A3C351B665}" dt="2021-05-17T04:53:01.419" v="38" actId="1076"/>
          <ac:picMkLst>
            <pc:docMk/>
            <pc:sldMk cId="3991450477" sldId="262"/>
            <ac:picMk id="2" creationId="{96FE1E35-F70C-F541-A3B1-5170F46CC824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3:35.799" v="40" actId="1076"/>
          <ac:picMkLst>
            <pc:docMk/>
            <pc:sldMk cId="3991450477" sldId="262"/>
            <ac:picMk id="3" creationId="{4C8EFC17-A2E8-0041-ACC0-8656FE18B26A}"/>
          </ac:picMkLst>
        </pc:picChg>
      </pc:sldChg>
      <pc:sldChg chg="addSp modSp mod">
        <pc:chgData name="김승태[ 학부재학 / 영어영문학과 ]" userId="28c82ee6-4f9d-4ffe-b799-ffb5d9a30cd7" providerId="ADAL" clId="{5EE47B36-031A-7040-991A-60A3C351B665}" dt="2021-05-17T17:23:08.911" v="230" actId="207"/>
        <pc:sldMkLst>
          <pc:docMk/>
          <pc:sldMk cId="4138893534" sldId="263"/>
        </pc:sldMkLst>
        <pc:spChg chg="add mod">
          <ac:chgData name="김승태[ 학부재학 / 영어영문학과 ]" userId="28c82ee6-4f9d-4ffe-b799-ffb5d9a30cd7" providerId="ADAL" clId="{5EE47B36-031A-7040-991A-60A3C351B665}" dt="2021-05-17T17:23:08.911" v="230" actId="207"/>
          <ac:spMkLst>
            <pc:docMk/>
            <pc:sldMk cId="4138893534" sldId="263"/>
            <ac:spMk id="6" creationId="{182AB20A-2335-F94E-9984-994EC919933A}"/>
          </ac:spMkLst>
        </pc:spChg>
        <pc:spChg chg="add mod">
          <ac:chgData name="김승태[ 학부재학 / 영어영문학과 ]" userId="28c82ee6-4f9d-4ffe-b799-ffb5d9a30cd7" providerId="ADAL" clId="{5EE47B36-031A-7040-991A-60A3C351B665}" dt="2021-05-17T17:23:08.911" v="230" actId="207"/>
          <ac:spMkLst>
            <pc:docMk/>
            <pc:sldMk cId="4138893534" sldId="263"/>
            <ac:spMk id="7" creationId="{4B4B9350-24D4-8F42-90C5-C864E287C3B2}"/>
          </ac:spMkLst>
        </pc:spChg>
        <pc:picChg chg="add mod">
          <ac:chgData name="김승태[ 학부재학 / 영어영문학과 ]" userId="28c82ee6-4f9d-4ffe-b799-ffb5d9a30cd7" providerId="ADAL" clId="{5EE47B36-031A-7040-991A-60A3C351B665}" dt="2021-05-17T04:53:58.190" v="42" actId="1076"/>
          <ac:picMkLst>
            <pc:docMk/>
            <pc:sldMk cId="4138893534" sldId="263"/>
            <ac:picMk id="2" creationId="{7B1CD34F-2526-EE49-994D-6C8C4E2D57C7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4:12.756" v="44" actId="1076"/>
          <ac:picMkLst>
            <pc:docMk/>
            <pc:sldMk cId="4138893534" sldId="263"/>
            <ac:picMk id="3" creationId="{E8DDD5FD-0673-B841-AED8-3DCBC441E91A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4:28.016" v="46" actId="1076"/>
          <ac:picMkLst>
            <pc:docMk/>
            <pc:sldMk cId="4138893534" sldId="263"/>
            <ac:picMk id="4" creationId="{6EEDFE95-611C-F849-9F39-DB6D828F41BB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4:39.862" v="48" actId="1076"/>
          <ac:picMkLst>
            <pc:docMk/>
            <pc:sldMk cId="4138893534" sldId="263"/>
            <ac:picMk id="5" creationId="{46191414-A74F-8C42-88DF-2BBB68C64AC7}"/>
          </ac:picMkLst>
        </pc:picChg>
      </pc:sldChg>
      <pc:sldChg chg="addSp modSp mod">
        <pc:chgData name="김승태[ 학부재학 / 영어영문학과 ]" userId="28c82ee6-4f9d-4ffe-b799-ffb5d9a30cd7" providerId="ADAL" clId="{5EE47B36-031A-7040-991A-60A3C351B665}" dt="2021-05-17T04:55:26.722" v="54" actId="1076"/>
        <pc:sldMkLst>
          <pc:docMk/>
          <pc:sldMk cId="4081960177" sldId="264"/>
        </pc:sldMkLst>
        <pc:picChg chg="add mod">
          <ac:chgData name="김승태[ 학부재학 / 영어영문학과 ]" userId="28c82ee6-4f9d-4ffe-b799-ffb5d9a30cd7" providerId="ADAL" clId="{5EE47B36-031A-7040-991A-60A3C351B665}" dt="2021-05-17T04:54:54.495" v="50" actId="1076"/>
          <ac:picMkLst>
            <pc:docMk/>
            <pc:sldMk cId="4081960177" sldId="264"/>
            <ac:picMk id="2" creationId="{7E5F6C49-8592-F54F-AD27-B9BCB785189D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5:13.166" v="52" actId="1076"/>
          <ac:picMkLst>
            <pc:docMk/>
            <pc:sldMk cId="4081960177" sldId="264"/>
            <ac:picMk id="3" creationId="{56D2A2A0-260E-1043-B7E6-DDE22B9BAEEB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5:26.722" v="54" actId="1076"/>
          <ac:picMkLst>
            <pc:docMk/>
            <pc:sldMk cId="4081960177" sldId="264"/>
            <ac:picMk id="4" creationId="{0139782F-0208-1E46-8ED8-70B900AEEC82}"/>
          </ac:picMkLst>
        </pc:picChg>
      </pc:sldChg>
      <pc:sldChg chg="addSp modSp mod">
        <pc:chgData name="김승태[ 학부재학 / 영어영문학과 ]" userId="28c82ee6-4f9d-4ffe-b799-ffb5d9a30cd7" providerId="ADAL" clId="{5EE47B36-031A-7040-991A-60A3C351B665}" dt="2021-05-17T04:55:56.457" v="58" actId="1076"/>
        <pc:sldMkLst>
          <pc:docMk/>
          <pc:sldMk cId="3278772851" sldId="265"/>
        </pc:sldMkLst>
        <pc:picChg chg="add mod">
          <ac:chgData name="김승태[ 학부재학 / 영어영문학과 ]" userId="28c82ee6-4f9d-4ffe-b799-ffb5d9a30cd7" providerId="ADAL" clId="{5EE47B36-031A-7040-991A-60A3C351B665}" dt="2021-05-17T04:55:45.013" v="56" actId="1076"/>
          <ac:picMkLst>
            <pc:docMk/>
            <pc:sldMk cId="3278772851" sldId="265"/>
            <ac:picMk id="2" creationId="{6927450D-F16C-FF41-A533-804360533D05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04:55:56.457" v="58" actId="1076"/>
          <ac:picMkLst>
            <pc:docMk/>
            <pc:sldMk cId="3278772851" sldId="265"/>
            <ac:picMk id="3" creationId="{468C44A9-3D0C-A74A-A6B6-773C3315C88B}"/>
          </ac:picMkLst>
        </pc:picChg>
      </pc:sldChg>
      <pc:sldChg chg="addSp delSp modSp add mod">
        <pc:chgData name="김승태[ 학부재학 / 영어영문학과 ]" userId="28c82ee6-4f9d-4ffe-b799-ffb5d9a30cd7" providerId="ADAL" clId="{5EE47B36-031A-7040-991A-60A3C351B665}" dt="2021-05-17T17:15:40.934" v="212" actId="1076"/>
        <pc:sldMkLst>
          <pc:docMk/>
          <pc:sldMk cId="1817519869" sldId="272"/>
        </pc:sldMkLst>
        <pc:spChg chg="add mod">
          <ac:chgData name="김승태[ 학부재학 / 영어영문학과 ]" userId="28c82ee6-4f9d-4ffe-b799-ffb5d9a30cd7" providerId="ADAL" clId="{5EE47B36-031A-7040-991A-60A3C351B665}" dt="2021-05-17T17:11:30.185" v="168" actId="1076"/>
          <ac:spMkLst>
            <pc:docMk/>
            <pc:sldMk cId="1817519869" sldId="272"/>
            <ac:spMk id="6" creationId="{15CAFEF5-AEFA-E54B-8622-6914049D9941}"/>
          </ac:spMkLst>
        </pc:spChg>
        <pc:spChg chg="add mod">
          <ac:chgData name="김승태[ 학부재학 / 영어영문학과 ]" userId="28c82ee6-4f9d-4ffe-b799-ffb5d9a30cd7" providerId="ADAL" clId="{5EE47B36-031A-7040-991A-60A3C351B665}" dt="2021-05-17T17:12:40.133" v="206" actId="1076"/>
          <ac:spMkLst>
            <pc:docMk/>
            <pc:sldMk cId="1817519869" sldId="272"/>
            <ac:spMk id="7" creationId="{D01E1709-5499-224E-BC56-3AE66FB4D9CC}"/>
          </ac:spMkLst>
        </pc:spChg>
        <pc:spChg chg="add mod">
          <ac:chgData name="김승태[ 학부재학 / 영어영문학과 ]" userId="28c82ee6-4f9d-4ffe-b799-ffb5d9a30cd7" providerId="ADAL" clId="{5EE47B36-031A-7040-991A-60A3C351B665}" dt="2021-05-17T17:15:40.934" v="212" actId="1076"/>
          <ac:spMkLst>
            <pc:docMk/>
            <pc:sldMk cId="1817519869" sldId="272"/>
            <ac:spMk id="8" creationId="{036DD2DE-E507-6F4C-AD6B-D4DCD7F9CB82}"/>
          </ac:spMkLst>
        </pc:spChg>
        <pc:picChg chg="del mod">
          <ac:chgData name="김승태[ 학부재학 / 영어영문학과 ]" userId="28c82ee6-4f9d-4ffe-b799-ffb5d9a30cd7" providerId="ADAL" clId="{5EE47B36-031A-7040-991A-60A3C351B665}" dt="2021-05-17T17:10:07.999" v="120" actId="478"/>
          <ac:picMkLst>
            <pc:docMk/>
            <pc:sldMk cId="1817519869" sldId="272"/>
            <ac:picMk id="2" creationId="{8CD88D0E-A6D7-2C4D-B7BC-2A8D4DF094D7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17:10:14.115" v="123" actId="1076"/>
          <ac:picMkLst>
            <pc:docMk/>
            <pc:sldMk cId="1817519869" sldId="272"/>
            <ac:picMk id="3" creationId="{5DB65BB5-6E2C-D447-B8A9-139BED68D06D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17:11:31.723" v="169" actId="1076"/>
          <ac:picMkLst>
            <pc:docMk/>
            <pc:sldMk cId="1817519869" sldId="272"/>
            <ac:picMk id="4" creationId="{C81FA1C5-07E4-6541-8F96-1265BA5A93C2}"/>
          </ac:picMkLst>
        </pc:picChg>
        <pc:picChg chg="add mod">
          <ac:chgData name="김승태[ 학부재학 / 영어영문학과 ]" userId="28c82ee6-4f9d-4ffe-b799-ffb5d9a30cd7" providerId="ADAL" clId="{5EE47B36-031A-7040-991A-60A3C351B665}" dt="2021-05-17T17:11:55.155" v="174" actId="1076"/>
          <ac:picMkLst>
            <pc:docMk/>
            <pc:sldMk cId="1817519869" sldId="272"/>
            <ac:picMk id="5" creationId="{20E4D70B-2127-924C-921D-4649CD40C849}"/>
          </ac:picMkLst>
        </pc:picChg>
      </pc:sldChg>
    </pc:docChg>
  </pc:docChgLst>
  <pc:docChgLst>
    <pc:chgData name="김승태[ 학부재학 / 영어영문학과 ]" userId="28c82ee6-4f9d-4ffe-b799-ffb5d9a30cd7" providerId="ADAL" clId="{8D67D339-C782-B849-BAA0-614605D0BBDF}"/>
    <pc:docChg chg="undo custSel addSld delSld modSld sldOrd">
      <pc:chgData name="김승태[ 학부재학 / 영어영문학과 ]" userId="28c82ee6-4f9d-4ffe-b799-ffb5d9a30cd7" providerId="ADAL" clId="{8D67D339-C782-B849-BAA0-614605D0BBDF}" dt="2021-05-23T14:23:33.047" v="20370" actId="207"/>
      <pc:docMkLst>
        <pc:docMk/>
      </pc:docMkLst>
      <pc:sldChg chg="modSp mod">
        <pc:chgData name="김승태[ 학부재학 / 영어영문학과 ]" userId="28c82ee6-4f9d-4ffe-b799-ffb5d9a30cd7" providerId="ADAL" clId="{8D67D339-C782-B849-BAA0-614605D0BBDF}" dt="2021-05-22T13:41:23.876" v="4102" actId="1076"/>
        <pc:sldMkLst>
          <pc:docMk/>
          <pc:sldMk cId="172917706" sldId="256"/>
        </pc:sldMkLst>
        <pc:spChg chg="mod">
          <ac:chgData name="김승태[ 학부재학 / 영어영문학과 ]" userId="28c82ee6-4f9d-4ffe-b799-ffb5d9a30cd7" providerId="ADAL" clId="{8D67D339-C782-B849-BAA0-614605D0BBDF}" dt="2021-05-22T13:41:20.840" v="4101" actId="113"/>
          <ac:spMkLst>
            <pc:docMk/>
            <pc:sldMk cId="172917706" sldId="256"/>
            <ac:spMk id="10" creationId="{F7BF30D3-BBA6-B24A-8F24-330F815E79D4}"/>
          </ac:spMkLst>
        </pc:spChg>
        <pc:spChg chg="mod">
          <ac:chgData name="김승태[ 학부재학 / 영어영문학과 ]" userId="28c82ee6-4f9d-4ffe-b799-ffb5d9a30cd7" providerId="ADAL" clId="{8D67D339-C782-B849-BAA0-614605D0BBDF}" dt="2021-05-22T13:41:20.840" v="4101" actId="113"/>
          <ac:spMkLst>
            <pc:docMk/>
            <pc:sldMk cId="172917706" sldId="256"/>
            <ac:spMk id="11" creationId="{23846076-7AF7-E348-BBFB-3AA9D7701722}"/>
          </ac:spMkLst>
        </pc:spChg>
        <pc:spChg chg="mod">
          <ac:chgData name="김승태[ 학부재학 / 영어영문학과 ]" userId="28c82ee6-4f9d-4ffe-b799-ffb5d9a30cd7" providerId="ADAL" clId="{8D67D339-C782-B849-BAA0-614605D0BBDF}" dt="2021-05-22T13:41:20.840" v="4101" actId="113"/>
          <ac:spMkLst>
            <pc:docMk/>
            <pc:sldMk cId="172917706" sldId="256"/>
            <ac:spMk id="12" creationId="{9EECE86F-1635-7D44-BC51-874C4E76773B}"/>
          </ac:spMkLst>
        </pc:spChg>
        <pc:picChg chg="mod">
          <ac:chgData name="김승태[ 학부재학 / 영어영문학과 ]" userId="28c82ee6-4f9d-4ffe-b799-ffb5d9a30cd7" providerId="ADAL" clId="{8D67D339-C782-B849-BAA0-614605D0BBDF}" dt="2021-05-22T13:41:23.876" v="4102" actId="1076"/>
          <ac:picMkLst>
            <pc:docMk/>
            <pc:sldMk cId="172917706" sldId="256"/>
            <ac:picMk id="6" creationId="{07E7FFA9-3816-D646-B895-C779A6ECF816}"/>
          </ac:picMkLst>
        </pc:picChg>
      </pc:sldChg>
      <pc:sldChg chg="addSp delSp modSp mod">
        <pc:chgData name="김승태[ 학부재학 / 영어영문학과 ]" userId="28c82ee6-4f9d-4ffe-b799-ffb5d9a30cd7" providerId="ADAL" clId="{8D67D339-C782-B849-BAA0-614605D0BBDF}" dt="2021-05-22T16:39:54.016" v="10017" actId="1076"/>
        <pc:sldMkLst>
          <pc:docMk/>
          <pc:sldMk cId="3794612042" sldId="257"/>
        </pc:sldMkLst>
        <pc:spChg chg="add mod">
          <ac:chgData name="김승태[ 학부재학 / 영어영문학과 ]" userId="28c82ee6-4f9d-4ffe-b799-ffb5d9a30cd7" providerId="ADAL" clId="{8D67D339-C782-B849-BAA0-614605D0BBDF}" dt="2021-05-22T16:39:54.016" v="10017" actId="1076"/>
          <ac:spMkLst>
            <pc:docMk/>
            <pc:sldMk cId="3794612042" sldId="257"/>
            <ac:spMk id="3" creationId="{05B69FDE-ABC4-3748-A5D6-9421CE51C7BF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0T16:58:24.743" v="236" actId="478"/>
          <ac:spMkLst>
            <pc:docMk/>
            <pc:sldMk cId="3794612042" sldId="257"/>
            <ac:spMk id="3" creationId="{2BC5C4BF-C175-6448-86A2-3235868819D7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0T16:58:24.743" v="236" actId="478"/>
          <ac:spMkLst>
            <pc:docMk/>
            <pc:sldMk cId="3794612042" sldId="257"/>
            <ac:spMk id="4" creationId="{15D11179-2A33-0B42-888A-76FE8BF3351A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0T16:58:56.880" v="245" actId="21"/>
          <ac:spMkLst>
            <pc:docMk/>
            <pc:sldMk cId="3794612042" sldId="257"/>
            <ac:spMk id="5" creationId="{E1F4B18D-4584-DF4B-A8BD-9AD1AD497241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2T16:32:42.623" v="9161" actId="478"/>
          <ac:spMkLst>
            <pc:docMk/>
            <pc:sldMk cId="3794612042" sldId="257"/>
            <ac:spMk id="6" creationId="{CD40779E-A78D-5546-BFDD-5EC4F8E1A403}"/>
          </ac:spMkLst>
        </pc:spChg>
      </pc:sldChg>
      <pc:sldChg chg="addSp delSp modSp mod">
        <pc:chgData name="김승태[ 학부재학 / 영어영문학과 ]" userId="28c82ee6-4f9d-4ffe-b799-ffb5d9a30cd7" providerId="ADAL" clId="{8D67D339-C782-B849-BAA0-614605D0BBDF}" dt="2021-05-23T14:23:33.047" v="20370" actId="207"/>
        <pc:sldMkLst>
          <pc:docMk/>
          <pc:sldMk cId="2525166908" sldId="258"/>
        </pc:sldMkLst>
        <pc:spChg chg="add del mod">
          <ac:chgData name="김승태[ 학부재학 / 영어영문학과 ]" userId="28c82ee6-4f9d-4ffe-b799-ffb5d9a30cd7" providerId="ADAL" clId="{8D67D339-C782-B849-BAA0-614605D0BBDF}" dt="2021-05-23T13:20:43.787" v="18119" actId="478"/>
          <ac:spMkLst>
            <pc:docMk/>
            <pc:sldMk cId="2525166908" sldId="258"/>
            <ac:spMk id="4" creationId="{3EA2D1E6-26F4-4449-BC24-9F2DB2E35F1D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3:25:32.078" v="18134" actId="478"/>
          <ac:spMkLst>
            <pc:docMk/>
            <pc:sldMk cId="2525166908" sldId="258"/>
            <ac:spMk id="5" creationId="{81330F2E-053D-9547-AC44-906DD1FFEA41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3T14:23:33.047" v="20370" actId="207"/>
          <ac:spMkLst>
            <pc:docMk/>
            <pc:sldMk cId="2525166908" sldId="258"/>
            <ac:spMk id="7" creationId="{6FBB9C31-82C8-6847-8506-8CEDBCD97DB7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4:21:44.581" v="20347" actId="478"/>
          <ac:spMkLst>
            <pc:docMk/>
            <pc:sldMk cId="2525166908" sldId="258"/>
            <ac:spMk id="8" creationId="{F44FD3BE-E926-7E4A-9840-BE3871BBF46B}"/>
          </ac:spMkLst>
        </pc:spChg>
        <pc:picChg chg="mod">
          <ac:chgData name="김승태[ 학부재학 / 영어영문학과 ]" userId="28c82ee6-4f9d-4ffe-b799-ffb5d9a30cd7" providerId="ADAL" clId="{8D67D339-C782-B849-BAA0-614605D0BBDF}" dt="2021-05-23T14:22:16.015" v="20360" actId="1076"/>
          <ac:picMkLst>
            <pc:docMk/>
            <pc:sldMk cId="2525166908" sldId="258"/>
            <ac:picMk id="2" creationId="{65C7769B-4567-A04B-AAE7-A637E07BEE04}"/>
          </ac:picMkLst>
        </pc:picChg>
        <pc:picChg chg="del">
          <ac:chgData name="김승태[ 학부재학 / 영어영문학과 ]" userId="28c82ee6-4f9d-4ffe-b799-ffb5d9a30cd7" providerId="ADAL" clId="{8D67D339-C782-B849-BAA0-614605D0BBDF}" dt="2021-05-19T03:29:53.204" v="5" actId="21"/>
          <ac:picMkLst>
            <pc:docMk/>
            <pc:sldMk cId="2525166908" sldId="258"/>
            <ac:picMk id="3" creationId="{35F965A1-3AA5-8241-B9B3-2AE8C977D102}"/>
          </ac:picMkLst>
        </pc:picChg>
        <pc:picChg chg="add del mod">
          <ac:chgData name="김승태[ 학부재학 / 영어영문학과 ]" userId="28c82ee6-4f9d-4ffe-b799-ffb5d9a30cd7" providerId="ADAL" clId="{8D67D339-C782-B849-BAA0-614605D0BBDF}" dt="2021-05-23T13:20:38.091" v="18118" actId="478"/>
          <ac:picMkLst>
            <pc:docMk/>
            <pc:sldMk cId="2525166908" sldId="258"/>
            <ac:picMk id="3" creationId="{EF00FE7E-A9E5-7A4A-93DC-D3EB68A65DC3}"/>
          </ac:picMkLst>
        </pc:picChg>
        <pc:picChg chg="add del mod">
          <ac:chgData name="김승태[ 학부재학 / 영어영문학과 ]" userId="28c82ee6-4f9d-4ffe-b799-ffb5d9a30cd7" providerId="ADAL" clId="{8D67D339-C782-B849-BAA0-614605D0BBDF}" dt="2021-05-23T13:24:42.767" v="18121" actId="478"/>
          <ac:picMkLst>
            <pc:docMk/>
            <pc:sldMk cId="2525166908" sldId="258"/>
            <ac:picMk id="1026" creationId="{960655D3-5629-BA4E-99E4-2F4FAB311E77}"/>
          </ac:picMkLst>
        </pc:picChg>
      </pc:sldChg>
      <pc:sldChg chg="addSp delSp modSp mod">
        <pc:chgData name="김승태[ 학부재학 / 영어영문학과 ]" userId="28c82ee6-4f9d-4ffe-b799-ffb5d9a30cd7" providerId="ADAL" clId="{8D67D339-C782-B849-BAA0-614605D0BBDF}" dt="2021-05-23T11:55:34.210" v="12770" actId="1035"/>
        <pc:sldMkLst>
          <pc:docMk/>
          <pc:sldMk cId="1603555575" sldId="259"/>
        </pc:sldMkLst>
        <pc:spChg chg="add mod">
          <ac:chgData name="김승태[ 학부재학 / 영어영문학과 ]" userId="28c82ee6-4f9d-4ffe-b799-ffb5d9a30cd7" providerId="ADAL" clId="{8D67D339-C782-B849-BAA0-614605D0BBDF}" dt="2021-05-23T11:55:34.210" v="12770" actId="1035"/>
          <ac:spMkLst>
            <pc:docMk/>
            <pc:sldMk cId="1603555575" sldId="259"/>
            <ac:spMk id="3" creationId="{41509FB4-5F12-7D4E-A10D-FB8A10F875E6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0T17:02:03.863" v="272" actId="21"/>
          <ac:spMkLst>
            <pc:docMk/>
            <pc:sldMk cId="1603555575" sldId="259"/>
            <ac:spMk id="3" creationId="{9FABAF8A-C2DF-5849-8119-F91DC80A36D9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1:51:25.577" v="11705" actId="478"/>
          <ac:spMkLst>
            <pc:docMk/>
            <pc:sldMk cId="1603555575" sldId="259"/>
            <ac:spMk id="4" creationId="{FE8C4A8B-C123-074E-825F-52B9EB409FBE}"/>
          </ac:spMkLst>
        </pc:spChg>
        <pc:picChg chg="mod">
          <ac:chgData name="김승태[ 학부재학 / 영어영문학과 ]" userId="28c82ee6-4f9d-4ffe-b799-ffb5d9a30cd7" providerId="ADAL" clId="{8D67D339-C782-B849-BAA0-614605D0BBDF}" dt="2021-05-23T11:49:10.409" v="11702" actId="1076"/>
          <ac:picMkLst>
            <pc:docMk/>
            <pc:sldMk cId="1603555575" sldId="259"/>
            <ac:picMk id="2" creationId="{E60711FC-2144-6942-80D4-1C34BBF240FF}"/>
          </ac:picMkLst>
        </pc:picChg>
      </pc:sldChg>
      <pc:sldChg chg="addSp delSp modSp mod">
        <pc:chgData name="김승태[ 학부재학 / 영어영문학과 ]" userId="28c82ee6-4f9d-4ffe-b799-ffb5d9a30cd7" providerId="ADAL" clId="{8D67D339-C782-B849-BAA0-614605D0BBDF}" dt="2021-05-23T12:35:31.587" v="13799" actId="20577"/>
        <pc:sldMkLst>
          <pc:docMk/>
          <pc:sldMk cId="1145062358" sldId="260"/>
        </pc:sldMkLst>
        <pc:spChg chg="add del mod">
          <ac:chgData name="김승태[ 학부재학 / 영어영문학과 ]" userId="28c82ee6-4f9d-4ffe-b799-ffb5d9a30cd7" providerId="ADAL" clId="{8D67D339-C782-B849-BAA0-614605D0BBDF}" dt="2021-05-23T12:33:19.947" v="13550" actId="21"/>
          <ac:spMkLst>
            <pc:docMk/>
            <pc:sldMk cId="1145062358" sldId="260"/>
            <ac:spMk id="5" creationId="{90B80551-D8D5-2241-919D-92E02A8FD864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3T12:35:31.587" v="13799" actId="20577"/>
          <ac:spMkLst>
            <pc:docMk/>
            <pc:sldMk cId="1145062358" sldId="260"/>
            <ac:spMk id="6" creationId="{3B2131D5-A645-3041-AC99-16E9AF8C129E}"/>
          </ac:spMkLst>
        </pc:spChg>
        <pc:picChg chg="del mod">
          <ac:chgData name="김승태[ 학부재학 / 영어영문학과 ]" userId="28c82ee6-4f9d-4ffe-b799-ffb5d9a30cd7" providerId="ADAL" clId="{8D67D339-C782-B849-BAA0-614605D0BBDF}" dt="2021-05-23T12:33:19.947" v="13550" actId="21"/>
          <ac:picMkLst>
            <pc:docMk/>
            <pc:sldMk cId="1145062358" sldId="260"/>
            <ac:picMk id="4" creationId="{DF21BD66-EB29-B542-947D-9AFD620BE678}"/>
          </ac:picMkLst>
        </pc:picChg>
        <pc:picChg chg="add del mod">
          <ac:chgData name="김승태[ 학부재학 / 영어영문학과 ]" userId="28c82ee6-4f9d-4ffe-b799-ffb5d9a30cd7" providerId="ADAL" clId="{8D67D339-C782-B849-BAA0-614605D0BBDF}" dt="2021-05-23T12:32:14.541" v="13478" actId="478"/>
          <ac:picMkLst>
            <pc:docMk/>
            <pc:sldMk cId="1145062358" sldId="260"/>
            <ac:picMk id="7" creationId="{7956BA61-C7AC-C147-B325-185E1BD10CD7}"/>
          </ac:picMkLst>
        </pc:picChg>
      </pc:sldChg>
      <pc:sldChg chg="addSp delSp modSp mod">
        <pc:chgData name="김승태[ 학부재학 / 영어영문학과 ]" userId="28c82ee6-4f9d-4ffe-b799-ffb5d9a30cd7" providerId="ADAL" clId="{8D67D339-C782-B849-BAA0-614605D0BBDF}" dt="2021-05-23T14:23:00.530" v="20367" actId="207"/>
        <pc:sldMkLst>
          <pc:docMk/>
          <pc:sldMk cId="1994398754" sldId="261"/>
        </pc:sldMkLst>
        <pc:spChg chg="add mod">
          <ac:chgData name="김승태[ 학부재학 / 영어영문학과 ]" userId="28c82ee6-4f9d-4ffe-b799-ffb5d9a30cd7" providerId="ADAL" clId="{8D67D339-C782-B849-BAA0-614605D0BBDF}" dt="2021-05-23T14:23:00.530" v="20367" actId="207"/>
          <ac:spMkLst>
            <pc:docMk/>
            <pc:sldMk cId="1994398754" sldId="261"/>
            <ac:spMk id="3" creationId="{DE1028ED-E9DA-DE45-B130-D43B8380D48D}"/>
          </ac:spMkLst>
        </pc:spChg>
        <pc:picChg chg="del mod">
          <ac:chgData name="김승태[ 학부재학 / 영어영문학과 ]" userId="28c82ee6-4f9d-4ffe-b799-ffb5d9a30cd7" providerId="ADAL" clId="{8D67D339-C782-B849-BAA0-614605D0BBDF}" dt="2021-05-23T12:33:24.787" v="13554" actId="21"/>
          <ac:picMkLst>
            <pc:docMk/>
            <pc:sldMk cId="1994398754" sldId="261"/>
            <ac:picMk id="2" creationId="{9FED67BA-78CA-994C-9C46-D23CCDA66D1A}"/>
          </ac:picMkLst>
        </pc:picChg>
      </pc:sldChg>
      <pc:sldChg chg="addSp modSp mod">
        <pc:chgData name="김승태[ 학부재학 / 영어영문학과 ]" userId="28c82ee6-4f9d-4ffe-b799-ffb5d9a30cd7" providerId="ADAL" clId="{8D67D339-C782-B849-BAA0-614605D0BBDF}" dt="2021-05-19T16:37:51.263" v="195" actId="5793"/>
        <pc:sldMkLst>
          <pc:docMk/>
          <pc:sldMk cId="3991450477" sldId="262"/>
        </pc:sldMkLst>
        <pc:spChg chg="add mod">
          <ac:chgData name="김승태[ 학부재학 / 영어영문학과 ]" userId="28c82ee6-4f9d-4ffe-b799-ffb5d9a30cd7" providerId="ADAL" clId="{8D67D339-C782-B849-BAA0-614605D0BBDF}" dt="2021-05-19T16:37:51.263" v="195" actId="5793"/>
          <ac:spMkLst>
            <pc:docMk/>
            <pc:sldMk cId="3991450477" sldId="262"/>
            <ac:spMk id="4" creationId="{1117B010-9343-A544-8DA2-801749B0E49E}"/>
          </ac:spMkLst>
        </pc:spChg>
      </pc:sldChg>
      <pc:sldChg chg="addSp delSp modSp mod">
        <pc:chgData name="김승태[ 학부재학 / 영어영문학과 ]" userId="28c82ee6-4f9d-4ffe-b799-ffb5d9a30cd7" providerId="ADAL" clId="{8D67D339-C782-B849-BAA0-614605D0BBDF}" dt="2021-05-23T14:23:13.637" v="20368" actId="1076"/>
        <pc:sldMkLst>
          <pc:docMk/>
          <pc:sldMk cId="4138893534" sldId="263"/>
        </pc:sldMkLst>
        <pc:spChg chg="del mod">
          <ac:chgData name="김승태[ 학부재학 / 영어영문학과 ]" userId="28c82ee6-4f9d-4ffe-b799-ffb5d9a30cd7" providerId="ADAL" clId="{8D67D339-C782-B849-BAA0-614605D0BBDF}" dt="2021-05-23T13:20:04.403" v="18112" actId="21"/>
          <ac:spMkLst>
            <pc:docMk/>
            <pc:sldMk cId="4138893534" sldId="263"/>
            <ac:spMk id="6" creationId="{182AB20A-2335-F94E-9984-994EC919933A}"/>
          </ac:spMkLst>
        </pc:spChg>
        <pc:spChg chg="del mod">
          <ac:chgData name="김승태[ 학부재학 / 영어영문학과 ]" userId="28c82ee6-4f9d-4ffe-b799-ffb5d9a30cd7" providerId="ADAL" clId="{8D67D339-C782-B849-BAA0-614605D0BBDF}" dt="2021-05-23T11:36:27.567" v="11508" actId="478"/>
          <ac:spMkLst>
            <pc:docMk/>
            <pc:sldMk cId="4138893534" sldId="263"/>
            <ac:spMk id="7" creationId="{4B4B9350-24D4-8F42-90C5-C864E287C3B2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1:36:27.567" v="11508" actId="478"/>
          <ac:spMkLst>
            <pc:docMk/>
            <pc:sldMk cId="4138893534" sldId="263"/>
            <ac:spMk id="8" creationId="{022B4748-EF59-CB40-B016-B91FCAD05848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1:38:47.389" v="11538" actId="478"/>
          <ac:spMkLst>
            <pc:docMk/>
            <pc:sldMk cId="4138893534" sldId="263"/>
            <ac:spMk id="9" creationId="{2A376210-D831-924E-A94E-AE7C9321F64A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1:39:36.358" v="11539" actId="478"/>
          <ac:spMkLst>
            <pc:docMk/>
            <pc:sldMk cId="4138893534" sldId="263"/>
            <ac:spMk id="10" creationId="{FAADE77A-36EB-4E41-9F40-CE6A800DA223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3T14:23:13.637" v="20368" actId="1076"/>
          <ac:spMkLst>
            <pc:docMk/>
            <pc:sldMk cId="4138893534" sldId="263"/>
            <ac:spMk id="11" creationId="{81ED5ED1-89FF-284B-A11A-711E67017CE4}"/>
          </ac:spMkLst>
        </pc:spChg>
        <pc:picChg chg="del mod">
          <ac:chgData name="김승태[ 학부재학 / 영어영문학과 ]" userId="28c82ee6-4f9d-4ffe-b799-ffb5d9a30cd7" providerId="ADAL" clId="{8D67D339-C782-B849-BAA0-614605D0BBDF}" dt="2021-05-23T13:20:04.403" v="18112" actId="21"/>
          <ac:picMkLst>
            <pc:docMk/>
            <pc:sldMk cId="4138893534" sldId="263"/>
            <ac:picMk id="2" creationId="{7B1CD34F-2526-EE49-994D-6C8C4E2D57C7}"/>
          </ac:picMkLst>
        </pc:picChg>
        <pc:picChg chg="mod">
          <ac:chgData name="김승태[ 학부재학 / 영어영문학과 ]" userId="28c82ee6-4f9d-4ffe-b799-ffb5d9a30cd7" providerId="ADAL" clId="{8D67D339-C782-B849-BAA0-614605D0BBDF}" dt="2021-05-23T13:20:15.481" v="18116" actId="1076"/>
          <ac:picMkLst>
            <pc:docMk/>
            <pc:sldMk cId="4138893534" sldId="263"/>
            <ac:picMk id="3" creationId="{E8DDD5FD-0673-B841-AED8-3DCBC441E91A}"/>
          </ac:picMkLst>
        </pc:picChg>
        <pc:picChg chg="del mod">
          <ac:chgData name="김승태[ 학부재학 / 영어영문학과 ]" userId="28c82ee6-4f9d-4ffe-b799-ffb5d9a30cd7" providerId="ADAL" clId="{8D67D339-C782-B849-BAA0-614605D0BBDF}" dt="2021-05-23T11:36:27.567" v="11508" actId="478"/>
          <ac:picMkLst>
            <pc:docMk/>
            <pc:sldMk cId="4138893534" sldId="263"/>
            <ac:picMk id="4" creationId="{6EEDFE95-611C-F849-9F39-DB6D828F41BB}"/>
          </ac:picMkLst>
        </pc:picChg>
        <pc:picChg chg="del mod">
          <ac:chgData name="김승태[ 학부재학 / 영어영문학과 ]" userId="28c82ee6-4f9d-4ffe-b799-ffb5d9a30cd7" providerId="ADAL" clId="{8D67D339-C782-B849-BAA0-614605D0BBDF}" dt="2021-05-23T11:36:27.567" v="11508" actId="478"/>
          <ac:picMkLst>
            <pc:docMk/>
            <pc:sldMk cId="4138893534" sldId="263"/>
            <ac:picMk id="5" creationId="{46191414-A74F-8C42-88DF-2BBB68C64AC7}"/>
          </ac:picMkLst>
        </pc:picChg>
      </pc:sldChg>
      <pc:sldChg chg="addSp delSp modSp mod">
        <pc:chgData name="김승태[ 학부재학 / 영어영문학과 ]" userId="28c82ee6-4f9d-4ffe-b799-ffb5d9a30cd7" providerId="ADAL" clId="{8D67D339-C782-B849-BAA0-614605D0BBDF}" dt="2021-05-23T11:43:45.615" v="11687" actId="1076"/>
        <pc:sldMkLst>
          <pc:docMk/>
          <pc:sldMk cId="4081960177" sldId="264"/>
        </pc:sldMkLst>
        <pc:spChg chg="add mod">
          <ac:chgData name="김승태[ 학부재학 / 영어영문학과 ]" userId="28c82ee6-4f9d-4ffe-b799-ffb5d9a30cd7" providerId="ADAL" clId="{8D67D339-C782-B849-BAA0-614605D0BBDF}" dt="2021-05-23T11:43:35.077" v="11684" actId="1076"/>
          <ac:spMkLst>
            <pc:docMk/>
            <pc:sldMk cId="4081960177" sldId="264"/>
            <ac:spMk id="5" creationId="{F83277F2-19EA-D241-929F-B0468941312E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1T16:44:03.591" v="1402" actId="478"/>
          <ac:spMkLst>
            <pc:docMk/>
            <pc:sldMk cId="4081960177" sldId="264"/>
            <ac:spMk id="6" creationId="{B4601D22-B74B-0044-856E-C20575B43190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1:43:12.425" v="11679" actId="21"/>
          <ac:spMkLst>
            <pc:docMk/>
            <pc:sldMk cId="4081960177" sldId="264"/>
            <ac:spMk id="7" creationId="{5C8C53C3-8083-8147-8497-2BEEFF943A96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3T11:43:41.102" v="11685" actId="1076"/>
          <ac:spMkLst>
            <pc:docMk/>
            <pc:sldMk cId="4081960177" sldId="264"/>
            <ac:spMk id="8" creationId="{40CC08DA-F135-1B48-98AA-EFF6A661AA08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1:43:08.683" v="11676" actId="21"/>
          <ac:spMkLst>
            <pc:docMk/>
            <pc:sldMk cId="4081960177" sldId="264"/>
            <ac:spMk id="10" creationId="{5012741F-A5BF-564C-95A8-504A72D275E2}"/>
          </ac:spMkLst>
        </pc:spChg>
        <pc:picChg chg="del mod">
          <ac:chgData name="김승태[ 학부재학 / 영어영문학과 ]" userId="28c82ee6-4f9d-4ffe-b799-ffb5d9a30cd7" providerId="ADAL" clId="{8D67D339-C782-B849-BAA0-614605D0BBDF}" dt="2021-05-23T11:43:12.425" v="11679" actId="21"/>
          <ac:picMkLst>
            <pc:docMk/>
            <pc:sldMk cId="4081960177" sldId="264"/>
            <ac:picMk id="2" creationId="{7E5F6C49-8592-F54F-AD27-B9BCB785189D}"/>
          </ac:picMkLst>
        </pc:picChg>
        <pc:picChg chg="mod">
          <ac:chgData name="김승태[ 학부재학 / 영어영문학과 ]" userId="28c82ee6-4f9d-4ffe-b799-ffb5d9a30cd7" providerId="ADAL" clId="{8D67D339-C782-B849-BAA0-614605D0BBDF}" dt="2021-05-23T11:43:45.615" v="11687" actId="1076"/>
          <ac:picMkLst>
            <pc:docMk/>
            <pc:sldMk cId="4081960177" sldId="264"/>
            <ac:picMk id="3" creationId="{56D2A2A0-260E-1043-B7E6-DDE22B9BAEEB}"/>
          </ac:picMkLst>
        </pc:picChg>
        <pc:picChg chg="mod">
          <ac:chgData name="김승태[ 학부재학 / 영어영문학과 ]" userId="28c82ee6-4f9d-4ffe-b799-ffb5d9a30cd7" providerId="ADAL" clId="{8D67D339-C782-B849-BAA0-614605D0BBDF}" dt="2021-05-23T11:43:42.352" v="11686" actId="1076"/>
          <ac:picMkLst>
            <pc:docMk/>
            <pc:sldMk cId="4081960177" sldId="264"/>
            <ac:picMk id="4" creationId="{0139782F-0208-1E46-8ED8-70B900AEEC82}"/>
          </ac:picMkLst>
        </pc:picChg>
        <pc:picChg chg="add del mod">
          <ac:chgData name="김승태[ 학부재학 / 영어영문학과 ]" userId="28c82ee6-4f9d-4ffe-b799-ffb5d9a30cd7" providerId="ADAL" clId="{8D67D339-C782-B849-BAA0-614605D0BBDF}" dt="2021-05-23T11:43:08.683" v="11676" actId="21"/>
          <ac:picMkLst>
            <pc:docMk/>
            <pc:sldMk cId="4081960177" sldId="264"/>
            <ac:picMk id="9" creationId="{37568B3A-A72B-434B-8ADB-32CBCCFE026B}"/>
          </ac:picMkLst>
        </pc:picChg>
      </pc:sldChg>
      <pc:sldChg chg="addSp modSp mod">
        <pc:chgData name="김승태[ 학부재학 / 영어영문학과 ]" userId="28c82ee6-4f9d-4ffe-b799-ffb5d9a30cd7" providerId="ADAL" clId="{8D67D339-C782-B849-BAA0-614605D0BBDF}" dt="2021-05-22T13:42:12.465" v="4124" actId="207"/>
        <pc:sldMkLst>
          <pc:docMk/>
          <pc:sldMk cId="3278772851" sldId="265"/>
        </pc:sldMkLst>
        <pc:spChg chg="add mod">
          <ac:chgData name="김승태[ 학부재학 / 영어영문학과 ]" userId="28c82ee6-4f9d-4ffe-b799-ffb5d9a30cd7" providerId="ADAL" clId="{8D67D339-C782-B849-BAA0-614605D0BBDF}" dt="2021-05-22T13:42:12.465" v="4124" actId="207"/>
          <ac:spMkLst>
            <pc:docMk/>
            <pc:sldMk cId="3278772851" sldId="265"/>
            <ac:spMk id="4" creationId="{BF6AD836-8BA9-F14B-B579-0BD582E32982}"/>
          </ac:spMkLst>
        </pc:spChg>
      </pc:sldChg>
      <pc:sldChg chg="addSp delSp modSp mod ord">
        <pc:chgData name="김승태[ 학부재학 / 영어영문학과 ]" userId="28c82ee6-4f9d-4ffe-b799-ffb5d9a30cd7" providerId="ADAL" clId="{8D67D339-C782-B849-BAA0-614605D0BBDF}" dt="2021-05-23T14:22:50.131" v="20364" actId="20577"/>
        <pc:sldMkLst>
          <pc:docMk/>
          <pc:sldMk cId="2929343767" sldId="266"/>
        </pc:sldMkLst>
        <pc:spChg chg="add mod">
          <ac:chgData name="김승태[ 학부재학 / 영어영문학과 ]" userId="28c82ee6-4f9d-4ffe-b799-ffb5d9a30cd7" providerId="ADAL" clId="{8D67D339-C782-B849-BAA0-614605D0BBDF}" dt="2021-05-23T14:22:48.295" v="20363" actId="207"/>
          <ac:spMkLst>
            <pc:docMk/>
            <pc:sldMk cId="2929343767" sldId="266"/>
            <ac:spMk id="2" creationId="{D8EAC814-6140-1840-9E4E-3477B6B03A94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3:11:42.794" v="16857" actId="478"/>
          <ac:spMkLst>
            <pc:docMk/>
            <pc:sldMk cId="2929343767" sldId="266"/>
            <ac:spMk id="3" creationId="{80AD3B49-02ED-3943-8A8C-7E3B7D1017FA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3T14:22:50.131" v="20364" actId="20577"/>
          <ac:spMkLst>
            <pc:docMk/>
            <pc:sldMk cId="2929343767" sldId="266"/>
            <ac:spMk id="5" creationId="{081C1610-64C7-3E4A-AEC0-6E0A12E5359B}"/>
          </ac:spMkLst>
        </pc:spChg>
        <pc:picChg chg="add mod">
          <ac:chgData name="김승태[ 학부재학 / 영어영문학과 ]" userId="28c82ee6-4f9d-4ffe-b799-ffb5d9a30cd7" providerId="ADAL" clId="{8D67D339-C782-B849-BAA0-614605D0BBDF}" dt="2021-05-23T13:20:08.489" v="18114" actId="1076"/>
          <ac:picMkLst>
            <pc:docMk/>
            <pc:sldMk cId="2929343767" sldId="266"/>
            <ac:picMk id="4" creationId="{3BE4690A-087A-BE42-8A95-CDD1C3190E3E}"/>
          </ac:picMkLst>
        </pc:picChg>
      </pc:sldChg>
      <pc:sldChg chg="del">
        <pc:chgData name="김승태[ 학부재학 / 영어영문학과 ]" userId="28c82ee6-4f9d-4ffe-b799-ffb5d9a30cd7" providerId="ADAL" clId="{8D67D339-C782-B849-BAA0-614605D0BBDF}" dt="2021-05-20T16:58:50.108" v="243" actId="2696"/>
        <pc:sldMkLst>
          <pc:docMk/>
          <pc:sldMk cId="807479452" sldId="267"/>
        </pc:sldMkLst>
      </pc:sldChg>
      <pc:sldChg chg="addSp modSp add del mod">
        <pc:chgData name="김승태[ 학부재학 / 영어영문학과 ]" userId="28c82ee6-4f9d-4ffe-b799-ffb5d9a30cd7" providerId="ADAL" clId="{8D67D339-C782-B849-BAA0-614605D0BBDF}" dt="2021-05-22T16:32:25.294" v="9159" actId="2696"/>
        <pc:sldMkLst>
          <pc:docMk/>
          <pc:sldMk cId="2707192209" sldId="267"/>
        </pc:sldMkLst>
        <pc:spChg chg="add mod">
          <ac:chgData name="김승태[ 학부재학 / 영어영문학과 ]" userId="28c82ee6-4f9d-4ffe-b799-ffb5d9a30cd7" providerId="ADAL" clId="{8D67D339-C782-B849-BAA0-614605D0BBDF}" dt="2021-05-22T16:28:23.324" v="8150" actId="21"/>
          <ac:spMkLst>
            <pc:docMk/>
            <pc:sldMk cId="2707192209" sldId="267"/>
            <ac:spMk id="2" creationId="{5AE46DB7-0261-E747-A99C-E5B97B96E466}"/>
          </ac:spMkLst>
        </pc:spChg>
      </pc:sldChg>
      <pc:sldChg chg="del">
        <pc:chgData name="김승태[ 학부재학 / 영어영문학과 ]" userId="28c82ee6-4f9d-4ffe-b799-ffb5d9a30cd7" providerId="ADAL" clId="{8D67D339-C782-B849-BAA0-614605D0BBDF}" dt="2021-05-19T16:37:00.323" v="114" actId="2696"/>
        <pc:sldMkLst>
          <pc:docMk/>
          <pc:sldMk cId="358772201" sldId="268"/>
        </pc:sldMkLst>
      </pc:sldChg>
      <pc:sldChg chg="del">
        <pc:chgData name="김승태[ 학부재학 / 영어영문학과 ]" userId="28c82ee6-4f9d-4ffe-b799-ffb5d9a30cd7" providerId="ADAL" clId="{8D67D339-C782-B849-BAA0-614605D0BBDF}" dt="2021-05-19T16:37:00.323" v="114" actId="2696"/>
        <pc:sldMkLst>
          <pc:docMk/>
          <pc:sldMk cId="719025980" sldId="269"/>
        </pc:sldMkLst>
      </pc:sldChg>
      <pc:sldChg chg="addSp delSp modSp add mod ord">
        <pc:chgData name="김승태[ 학부재학 / 영어영문학과 ]" userId="28c82ee6-4f9d-4ffe-b799-ffb5d9a30cd7" providerId="ADAL" clId="{8D67D339-C782-B849-BAA0-614605D0BBDF}" dt="2021-05-22T13:41:54.288" v="4123" actId="1076"/>
        <pc:sldMkLst>
          <pc:docMk/>
          <pc:sldMk cId="3913456259" sldId="270"/>
        </pc:sldMkLst>
        <pc:spChg chg="add del mod">
          <ac:chgData name="김승태[ 학부재학 / 영어영문학과 ]" userId="28c82ee6-4f9d-4ffe-b799-ffb5d9a30cd7" providerId="ADAL" clId="{8D67D339-C782-B849-BAA0-614605D0BBDF}" dt="2021-05-19T03:31:13.416" v="19" actId="478"/>
          <ac:spMkLst>
            <pc:docMk/>
            <pc:sldMk cId="3913456259" sldId="270"/>
            <ac:spMk id="3" creationId="{B9F3B4A4-69D9-6146-85EE-7B83702C484B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2T13:41:54.288" v="4123" actId="1076"/>
          <ac:spMkLst>
            <pc:docMk/>
            <pc:sldMk cId="3913456259" sldId="270"/>
            <ac:spMk id="3" creationId="{F17F912B-EBD5-AD42-8540-1E07932E59F1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0T17:00:04.729" v="253" actId="478"/>
          <ac:spMkLst>
            <pc:docMk/>
            <pc:sldMk cId="3913456259" sldId="270"/>
            <ac:spMk id="4" creationId="{127B66F6-70C9-8E46-AE8C-CEAABAE9CA6D}"/>
          </ac:spMkLst>
        </pc:spChg>
        <pc:picChg chg="add mod">
          <ac:chgData name="김승태[ 학부재학 / 영어영문학과 ]" userId="28c82ee6-4f9d-4ffe-b799-ffb5d9a30cd7" providerId="ADAL" clId="{8D67D339-C782-B849-BAA0-614605D0BBDF}" dt="2021-05-19T03:29:56.395" v="7" actId="1076"/>
          <ac:picMkLst>
            <pc:docMk/>
            <pc:sldMk cId="3913456259" sldId="270"/>
            <ac:picMk id="2" creationId="{45302693-E69E-2A49-84C3-3CEF718137E3}"/>
          </ac:picMkLst>
        </pc:picChg>
      </pc:sldChg>
      <pc:sldChg chg="del">
        <pc:chgData name="김승태[ 학부재학 / 영어영문학과 ]" userId="28c82ee6-4f9d-4ffe-b799-ffb5d9a30cd7" providerId="ADAL" clId="{8D67D339-C782-B849-BAA0-614605D0BBDF}" dt="2021-05-19T03:29:46.208" v="2" actId="2696"/>
        <pc:sldMkLst>
          <pc:docMk/>
          <pc:sldMk cId="4168653231" sldId="270"/>
        </pc:sldMkLst>
      </pc:sldChg>
      <pc:sldChg chg="del">
        <pc:chgData name="김승태[ 학부재학 / 영어영문학과 ]" userId="28c82ee6-4f9d-4ffe-b799-ffb5d9a30cd7" providerId="ADAL" clId="{8D67D339-C782-B849-BAA0-614605D0BBDF}" dt="2021-05-19T16:37:00.323" v="114" actId="2696"/>
        <pc:sldMkLst>
          <pc:docMk/>
          <pc:sldMk cId="3916128218" sldId="271"/>
        </pc:sldMkLst>
      </pc:sldChg>
      <pc:sldChg chg="addSp delSp modSp mod">
        <pc:chgData name="김승태[ 학부재학 / 영어영문학과 ]" userId="28c82ee6-4f9d-4ffe-b799-ffb5d9a30cd7" providerId="ADAL" clId="{8D67D339-C782-B849-BAA0-614605D0BBDF}" dt="2021-05-22T16:18:27.529" v="7494" actId="1076"/>
        <pc:sldMkLst>
          <pc:docMk/>
          <pc:sldMk cId="1817519869" sldId="272"/>
        </pc:sldMkLst>
        <pc:spChg chg="add del mod">
          <ac:chgData name="김승태[ 학부재학 / 영어영문학과 ]" userId="28c82ee6-4f9d-4ffe-b799-ffb5d9a30cd7" providerId="ADAL" clId="{8D67D339-C782-B849-BAA0-614605D0BBDF}" dt="2021-05-22T15:56:59.199" v="4496" actId="478"/>
          <ac:spMkLst>
            <pc:docMk/>
            <pc:sldMk cId="1817519869" sldId="272"/>
            <ac:spMk id="2" creationId="{238FEF3E-344B-F740-8314-D5F431B33B38}"/>
          </ac:spMkLst>
        </pc:spChg>
        <pc:spChg chg="del mod">
          <ac:chgData name="김승태[ 학부재학 / 영어영문학과 ]" userId="28c82ee6-4f9d-4ffe-b799-ffb5d9a30cd7" providerId="ADAL" clId="{8D67D339-C782-B849-BAA0-614605D0BBDF}" dt="2021-05-21T16:50:24.206" v="1617" actId="478"/>
          <ac:spMkLst>
            <pc:docMk/>
            <pc:sldMk cId="1817519869" sldId="272"/>
            <ac:spMk id="6" creationId="{15CAFEF5-AEFA-E54B-8622-6914049D9941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2T16:18:19.719" v="7493" actId="1038"/>
          <ac:spMkLst>
            <pc:docMk/>
            <pc:sldMk cId="1817519869" sldId="272"/>
            <ac:spMk id="6" creationId="{3E52C392-FC35-454E-99BD-46748C0B8D80}"/>
          </ac:spMkLst>
        </pc:spChg>
        <pc:spChg chg="mod">
          <ac:chgData name="김승태[ 학부재학 / 영어영문학과 ]" userId="28c82ee6-4f9d-4ffe-b799-ffb5d9a30cd7" providerId="ADAL" clId="{8D67D339-C782-B849-BAA0-614605D0BBDF}" dt="2021-05-22T16:18:09.065" v="7488" actId="1076"/>
          <ac:spMkLst>
            <pc:docMk/>
            <pc:sldMk cId="1817519869" sldId="272"/>
            <ac:spMk id="7" creationId="{D01E1709-5499-224E-BC56-3AE66FB4D9CC}"/>
          </ac:spMkLst>
        </pc:spChg>
        <pc:spChg chg="mod">
          <ac:chgData name="김승태[ 학부재학 / 영어영문학과 ]" userId="28c82ee6-4f9d-4ffe-b799-ffb5d9a30cd7" providerId="ADAL" clId="{8D67D339-C782-B849-BAA0-614605D0BBDF}" dt="2021-05-22T16:14:51.850" v="6755" actId="113"/>
          <ac:spMkLst>
            <pc:docMk/>
            <pc:sldMk cId="1817519869" sldId="272"/>
            <ac:spMk id="8" creationId="{036DD2DE-E507-6F4C-AD6B-D4DCD7F9CB82}"/>
          </ac:spMkLst>
        </pc:spChg>
        <pc:picChg chg="mod">
          <ac:chgData name="김승태[ 학부재학 / 영어영문학과 ]" userId="28c82ee6-4f9d-4ffe-b799-ffb5d9a30cd7" providerId="ADAL" clId="{8D67D339-C782-B849-BAA0-614605D0BBDF}" dt="2021-05-22T16:18:27.529" v="7494" actId="1076"/>
          <ac:picMkLst>
            <pc:docMk/>
            <pc:sldMk cId="1817519869" sldId="272"/>
            <ac:picMk id="4" creationId="{C81FA1C5-07E4-6541-8F96-1265BA5A93C2}"/>
          </ac:picMkLst>
        </pc:picChg>
        <pc:picChg chg="mod">
          <ac:chgData name="김승태[ 학부재학 / 영어영문학과 ]" userId="28c82ee6-4f9d-4ffe-b799-ffb5d9a30cd7" providerId="ADAL" clId="{8D67D339-C782-B849-BAA0-614605D0BBDF}" dt="2021-05-22T16:14:42.268" v="6753" actId="1076"/>
          <ac:picMkLst>
            <pc:docMk/>
            <pc:sldMk cId="1817519869" sldId="272"/>
            <ac:picMk id="5" creationId="{20E4D70B-2127-924C-921D-4649CD40C849}"/>
          </ac:picMkLst>
        </pc:picChg>
      </pc:sldChg>
      <pc:sldChg chg="addSp delSp modSp add del mod">
        <pc:chgData name="김승태[ 학부재학 / 영어영문학과 ]" userId="28c82ee6-4f9d-4ffe-b799-ffb5d9a30cd7" providerId="ADAL" clId="{8D67D339-C782-B849-BAA0-614605D0BBDF}" dt="2021-05-23T11:51:23.254" v="11704" actId="2696"/>
        <pc:sldMkLst>
          <pc:docMk/>
          <pc:sldMk cId="4132465926" sldId="273"/>
        </pc:sldMkLst>
        <pc:spChg chg="del">
          <ac:chgData name="김승태[ 학부재학 / 영어영문학과 ]" userId="28c82ee6-4f9d-4ffe-b799-ffb5d9a30cd7" providerId="ADAL" clId="{8D67D339-C782-B849-BAA0-614605D0BBDF}" dt="2021-05-20T17:01:47.270" v="266" actId="478"/>
          <ac:spMkLst>
            <pc:docMk/>
            <pc:sldMk cId="4132465926" sldId="273"/>
            <ac:spMk id="4" creationId="{3EA2D1E6-26F4-4449-BC24-9F2DB2E35F1D}"/>
          </ac:spMkLst>
        </pc:spChg>
        <pc:spChg chg="add del mod">
          <ac:chgData name="김승태[ 학부재학 / 영어영문학과 ]" userId="28c82ee6-4f9d-4ffe-b799-ffb5d9a30cd7" providerId="ADAL" clId="{8D67D339-C782-B849-BAA0-614605D0BBDF}" dt="2021-05-23T11:51:22.070" v="11703" actId="478"/>
          <ac:spMkLst>
            <pc:docMk/>
            <pc:sldMk cId="4132465926" sldId="273"/>
            <ac:spMk id="6" creationId="{87D92779-10E4-C942-A14C-846C893CB573}"/>
          </ac:spMkLst>
        </pc:spChg>
        <pc:picChg chg="del mod">
          <ac:chgData name="김승태[ 학부재학 / 영어영문학과 ]" userId="28c82ee6-4f9d-4ffe-b799-ffb5d9a30cd7" providerId="ADAL" clId="{8D67D339-C782-B849-BAA0-614605D0BBDF}" dt="2021-05-20T17:01:47.270" v="266" actId="478"/>
          <ac:picMkLst>
            <pc:docMk/>
            <pc:sldMk cId="4132465926" sldId="273"/>
            <ac:picMk id="2" creationId="{65C7769B-4567-A04B-AAE7-A637E07BEE04}"/>
          </ac:picMkLst>
        </pc:picChg>
        <pc:picChg chg="del">
          <ac:chgData name="김승태[ 학부재학 / 영어영문학과 ]" userId="28c82ee6-4f9d-4ffe-b799-ffb5d9a30cd7" providerId="ADAL" clId="{8D67D339-C782-B849-BAA0-614605D0BBDF}" dt="2021-05-20T17:01:45.707" v="264" actId="478"/>
          <ac:picMkLst>
            <pc:docMk/>
            <pc:sldMk cId="4132465926" sldId="273"/>
            <ac:picMk id="3" creationId="{EF00FE7E-A9E5-7A4A-93DC-D3EB68A65DC3}"/>
          </ac:picMkLst>
        </pc:picChg>
        <pc:picChg chg="del">
          <ac:chgData name="김승태[ 학부재학 / 영어영문학과 ]" userId="28c82ee6-4f9d-4ffe-b799-ffb5d9a30cd7" providerId="ADAL" clId="{8D67D339-C782-B849-BAA0-614605D0BBDF}" dt="2021-05-20T17:01:45.707" v="264" actId="478"/>
          <ac:picMkLst>
            <pc:docMk/>
            <pc:sldMk cId="4132465926" sldId="273"/>
            <ac:picMk id="1026" creationId="{960655D3-5629-BA4E-99E4-2F4FAB311E77}"/>
          </ac:picMkLst>
        </pc:picChg>
      </pc:sldChg>
      <pc:sldChg chg="addSp delSp modSp add mod">
        <pc:chgData name="김승태[ 학부재학 / 영어영문학과 ]" userId="28c82ee6-4f9d-4ffe-b799-ffb5d9a30cd7" providerId="ADAL" clId="{8D67D339-C782-B849-BAA0-614605D0BBDF}" dt="2021-05-23T11:56:06.373" v="12771" actId="478"/>
        <pc:sldMkLst>
          <pc:docMk/>
          <pc:sldMk cId="455865114" sldId="274"/>
        </pc:sldMkLst>
        <pc:spChg chg="del">
          <ac:chgData name="김승태[ 학부재학 / 영어영문학과 ]" userId="28c82ee6-4f9d-4ffe-b799-ffb5d9a30cd7" providerId="ADAL" clId="{8D67D339-C782-B849-BAA0-614605D0BBDF}" dt="2021-05-23T11:36:31.960" v="11509" actId="478"/>
          <ac:spMkLst>
            <pc:docMk/>
            <pc:sldMk cId="455865114" sldId="274"/>
            <ac:spMk id="6" creationId="{182AB20A-2335-F94E-9984-994EC919933A}"/>
          </ac:spMkLst>
        </pc:spChg>
        <pc:spChg chg="mod">
          <ac:chgData name="김승태[ 학부재학 / 영어영문학과 ]" userId="28c82ee6-4f9d-4ffe-b799-ffb5d9a30cd7" providerId="ADAL" clId="{8D67D339-C782-B849-BAA0-614605D0BBDF}" dt="2021-05-23T11:43:28.454" v="11683" actId="1076"/>
          <ac:spMkLst>
            <pc:docMk/>
            <pc:sldMk cId="455865114" sldId="274"/>
            <ac:spMk id="7" creationId="{4B4B9350-24D4-8F42-90C5-C864E287C3B2}"/>
          </ac:spMkLst>
        </pc:spChg>
        <pc:spChg chg="mod">
          <ac:chgData name="김승태[ 학부재학 / 영어영문학과 ]" userId="28c82ee6-4f9d-4ffe-b799-ffb5d9a30cd7" providerId="ADAL" clId="{8D67D339-C782-B849-BAA0-614605D0BBDF}" dt="2021-05-23T11:43:28.454" v="11683" actId="1076"/>
          <ac:spMkLst>
            <pc:docMk/>
            <pc:sldMk cId="455865114" sldId="274"/>
            <ac:spMk id="8" creationId="{022B4748-EF59-CB40-B016-B91FCAD05848}"/>
          </ac:spMkLst>
        </pc:spChg>
        <pc:spChg chg="del">
          <ac:chgData name="김승태[ 학부재학 / 영어영문학과 ]" userId="28c82ee6-4f9d-4ffe-b799-ffb5d9a30cd7" providerId="ADAL" clId="{8D67D339-C782-B849-BAA0-614605D0BBDF}" dt="2021-05-23T11:56:06.373" v="12771" actId="478"/>
          <ac:spMkLst>
            <pc:docMk/>
            <pc:sldMk cId="455865114" sldId="274"/>
            <ac:spMk id="9" creationId="{2A376210-D831-924E-A94E-AE7C9321F64A}"/>
          </ac:spMkLst>
        </pc:spChg>
        <pc:spChg chg="del">
          <ac:chgData name="김승태[ 학부재학 / 영어영문학과 ]" userId="28c82ee6-4f9d-4ffe-b799-ffb5d9a30cd7" providerId="ADAL" clId="{8D67D339-C782-B849-BAA0-614605D0BBDF}" dt="2021-05-23T11:56:06.373" v="12771" actId="478"/>
          <ac:spMkLst>
            <pc:docMk/>
            <pc:sldMk cId="455865114" sldId="274"/>
            <ac:spMk id="10" creationId="{FAADE77A-36EB-4E41-9F40-CE6A800DA223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3T11:43:20.243" v="11682" actId="1076"/>
          <ac:spMkLst>
            <pc:docMk/>
            <pc:sldMk cId="455865114" sldId="274"/>
            <ac:spMk id="12" creationId="{6F211785-F9EF-A540-B5D1-C95ED3499044}"/>
          </ac:spMkLst>
        </pc:spChg>
        <pc:picChg chg="del">
          <ac:chgData name="김승태[ 학부재학 / 영어영문학과 ]" userId="28c82ee6-4f9d-4ffe-b799-ffb5d9a30cd7" providerId="ADAL" clId="{8D67D339-C782-B849-BAA0-614605D0BBDF}" dt="2021-05-23T11:36:31.960" v="11509" actId="478"/>
          <ac:picMkLst>
            <pc:docMk/>
            <pc:sldMk cId="455865114" sldId="274"/>
            <ac:picMk id="2" creationId="{7B1CD34F-2526-EE49-994D-6C8C4E2D57C7}"/>
          </ac:picMkLst>
        </pc:picChg>
        <pc:picChg chg="del">
          <ac:chgData name="김승태[ 학부재학 / 영어영문학과 ]" userId="28c82ee6-4f9d-4ffe-b799-ffb5d9a30cd7" providerId="ADAL" clId="{8D67D339-C782-B849-BAA0-614605D0BBDF}" dt="2021-05-23T11:36:31.960" v="11509" actId="478"/>
          <ac:picMkLst>
            <pc:docMk/>
            <pc:sldMk cId="455865114" sldId="274"/>
            <ac:picMk id="3" creationId="{E8DDD5FD-0673-B841-AED8-3DCBC441E91A}"/>
          </ac:picMkLst>
        </pc:picChg>
        <pc:picChg chg="mod">
          <ac:chgData name="김승태[ 학부재학 / 영어영문학과 ]" userId="28c82ee6-4f9d-4ffe-b799-ffb5d9a30cd7" providerId="ADAL" clId="{8D67D339-C782-B849-BAA0-614605D0BBDF}" dt="2021-05-23T11:43:28.454" v="11683" actId="1076"/>
          <ac:picMkLst>
            <pc:docMk/>
            <pc:sldMk cId="455865114" sldId="274"/>
            <ac:picMk id="4" creationId="{6EEDFE95-611C-F849-9F39-DB6D828F41BB}"/>
          </ac:picMkLst>
        </pc:picChg>
        <pc:picChg chg="mod">
          <ac:chgData name="김승태[ 학부재학 / 영어영문학과 ]" userId="28c82ee6-4f9d-4ffe-b799-ffb5d9a30cd7" providerId="ADAL" clId="{8D67D339-C782-B849-BAA0-614605D0BBDF}" dt="2021-05-23T11:43:28.454" v="11683" actId="1076"/>
          <ac:picMkLst>
            <pc:docMk/>
            <pc:sldMk cId="455865114" sldId="274"/>
            <ac:picMk id="5" creationId="{46191414-A74F-8C42-88DF-2BBB68C64AC7}"/>
          </ac:picMkLst>
        </pc:picChg>
        <pc:picChg chg="add mod">
          <ac:chgData name="김승태[ 학부재학 / 영어영문학과 ]" userId="28c82ee6-4f9d-4ffe-b799-ffb5d9a30cd7" providerId="ADAL" clId="{8D67D339-C782-B849-BAA0-614605D0BBDF}" dt="2021-05-23T11:43:20.243" v="11682" actId="1076"/>
          <ac:picMkLst>
            <pc:docMk/>
            <pc:sldMk cId="455865114" sldId="274"/>
            <ac:picMk id="11" creationId="{B1ACA7DD-1BC8-A948-845E-F5FC3256865E}"/>
          </ac:picMkLst>
        </pc:picChg>
      </pc:sldChg>
      <pc:sldChg chg="addSp delSp modSp add mod">
        <pc:chgData name="김승태[ 학부재학 / 영어영문학과 ]" userId="28c82ee6-4f9d-4ffe-b799-ffb5d9a30cd7" providerId="ADAL" clId="{8D67D339-C782-B849-BAA0-614605D0BBDF}" dt="2021-05-23T12:39:14.580" v="13802" actId="1076"/>
        <pc:sldMkLst>
          <pc:docMk/>
          <pc:sldMk cId="2129109033" sldId="275"/>
        </pc:sldMkLst>
        <pc:spChg chg="del">
          <ac:chgData name="김승태[ 학부재학 / 영어영문학과 ]" userId="28c82ee6-4f9d-4ffe-b799-ffb5d9a30cd7" providerId="ADAL" clId="{8D67D339-C782-B849-BAA0-614605D0BBDF}" dt="2021-05-23T12:33:15.568" v="13549" actId="478"/>
          <ac:spMkLst>
            <pc:docMk/>
            <pc:sldMk cId="2129109033" sldId="275"/>
            <ac:spMk id="3" creationId="{DE1028ED-E9DA-DE45-B130-D43B8380D48D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3T12:33:22.810" v="13552" actId="1076"/>
          <ac:spMkLst>
            <pc:docMk/>
            <pc:sldMk cId="2129109033" sldId="275"/>
            <ac:spMk id="5" creationId="{64A501AF-28B4-BD4A-A3BD-1E0D4F58B4A3}"/>
          </ac:spMkLst>
        </pc:spChg>
        <pc:spChg chg="add mod">
          <ac:chgData name="김승태[ 학부재학 / 영어영문학과 ]" userId="28c82ee6-4f9d-4ffe-b799-ffb5d9a30cd7" providerId="ADAL" clId="{8D67D339-C782-B849-BAA0-614605D0BBDF}" dt="2021-05-23T12:39:14.580" v="13802" actId="1076"/>
          <ac:spMkLst>
            <pc:docMk/>
            <pc:sldMk cId="2129109033" sldId="275"/>
            <ac:spMk id="7" creationId="{B7B209F6-5ACC-B243-94EA-F0FCBAFE9BDC}"/>
          </ac:spMkLst>
        </pc:spChg>
        <pc:picChg chg="del">
          <ac:chgData name="김승태[ 학부재학 / 영어영문학과 ]" userId="28c82ee6-4f9d-4ffe-b799-ffb5d9a30cd7" providerId="ADAL" clId="{8D67D339-C782-B849-BAA0-614605D0BBDF}" dt="2021-05-23T12:33:15.568" v="13549" actId="478"/>
          <ac:picMkLst>
            <pc:docMk/>
            <pc:sldMk cId="2129109033" sldId="275"/>
            <ac:picMk id="2" creationId="{9FED67BA-78CA-994C-9C46-D23CCDA66D1A}"/>
          </ac:picMkLst>
        </pc:picChg>
        <pc:picChg chg="add mod">
          <ac:chgData name="김승태[ 학부재학 / 영어영문학과 ]" userId="28c82ee6-4f9d-4ffe-b799-ffb5d9a30cd7" providerId="ADAL" clId="{8D67D339-C782-B849-BAA0-614605D0BBDF}" dt="2021-05-23T12:33:22.810" v="13552" actId="1076"/>
          <ac:picMkLst>
            <pc:docMk/>
            <pc:sldMk cId="2129109033" sldId="275"/>
            <ac:picMk id="4" creationId="{4932AFF3-094A-E840-93F0-94A5B450B0BC}"/>
          </ac:picMkLst>
        </pc:picChg>
        <pc:picChg chg="add mod">
          <ac:chgData name="김승태[ 학부재학 / 영어영문학과 ]" userId="28c82ee6-4f9d-4ffe-b799-ffb5d9a30cd7" providerId="ADAL" clId="{8D67D339-C782-B849-BAA0-614605D0BBDF}" dt="2021-05-23T12:33:27.231" v="13556" actId="1076"/>
          <ac:picMkLst>
            <pc:docMk/>
            <pc:sldMk cId="2129109033" sldId="275"/>
            <ac:picMk id="6" creationId="{B85030FE-0929-8247-AB67-452838A64A09}"/>
          </ac:picMkLst>
        </pc:picChg>
      </pc:sldChg>
    </pc:docChg>
  </pc:docChgLst>
  <pc:docChgLst>
    <pc:chgData name="김승태[ 학부재학 / 영어영문학과 ]" userId="28c82ee6-4f9d-4ffe-b799-ffb5d9a30cd7" providerId="ADAL" clId="{BA4AD7F2-6241-DA47-B91B-35D74B1AD879}"/>
    <pc:docChg chg="undo redo custSel addSld modSld">
      <pc:chgData name="김승태[ 학부재학 / 영어영문학과 ]" userId="28c82ee6-4f9d-4ffe-b799-ffb5d9a30cd7" providerId="ADAL" clId="{BA4AD7F2-6241-DA47-B91B-35D74B1AD879}" dt="2021-04-26T00:28:10.592" v="11999" actId="1076"/>
      <pc:docMkLst>
        <pc:docMk/>
      </pc:docMkLst>
      <pc:sldChg chg="modSp mod">
        <pc:chgData name="김승태[ 학부재학 / 영어영문학과 ]" userId="28c82ee6-4f9d-4ffe-b799-ffb5d9a30cd7" providerId="ADAL" clId="{BA4AD7F2-6241-DA47-B91B-35D74B1AD879}" dt="2021-04-24T16:41:29.431" v="10599" actId="5793"/>
        <pc:sldMkLst>
          <pc:docMk/>
          <pc:sldMk cId="172917706" sldId="256"/>
        </pc:sldMkLst>
        <pc:spChg chg="mod">
          <ac:chgData name="김승태[ 학부재학 / 영어영문학과 ]" userId="28c82ee6-4f9d-4ffe-b799-ffb5d9a30cd7" providerId="ADAL" clId="{BA4AD7F2-6241-DA47-B91B-35D74B1AD879}" dt="2021-04-24T02:33:50.616" v="1206" actId="14100"/>
          <ac:spMkLst>
            <pc:docMk/>
            <pc:sldMk cId="172917706" sldId="256"/>
            <ac:spMk id="9" creationId="{F5415A39-0C4C-0449-9E29-B0B9359E4F66}"/>
          </ac:spMkLst>
        </pc:spChg>
        <pc:spChg chg="mod">
          <ac:chgData name="김승태[ 학부재학 / 영어영문학과 ]" userId="28c82ee6-4f9d-4ffe-b799-ffb5d9a30cd7" providerId="ADAL" clId="{BA4AD7F2-6241-DA47-B91B-35D74B1AD879}" dt="2021-04-24T12:48:32.578" v="5340" actId="113"/>
          <ac:spMkLst>
            <pc:docMk/>
            <pc:sldMk cId="172917706" sldId="256"/>
            <ac:spMk id="10" creationId="{A5281FCE-0CE2-0244-80ED-7E9DB4E3A7A5}"/>
          </ac:spMkLst>
        </pc:spChg>
        <pc:spChg chg="mod">
          <ac:chgData name="김승태[ 학부재학 / 영어영문학과 ]" userId="28c82ee6-4f9d-4ffe-b799-ffb5d9a30cd7" providerId="ADAL" clId="{BA4AD7F2-6241-DA47-B91B-35D74B1AD879}" dt="2021-04-24T16:41:29.431" v="10599" actId="5793"/>
          <ac:spMkLst>
            <pc:docMk/>
            <pc:sldMk cId="172917706" sldId="256"/>
            <ac:spMk id="13" creationId="{9705A71D-7E57-C640-AF3D-7BDAA9E2983B}"/>
          </ac:spMkLst>
        </pc:spChg>
      </pc:sldChg>
      <pc:sldChg chg="modSp mod">
        <pc:chgData name="김승태[ 학부재학 / 영어영문학과 ]" userId="28c82ee6-4f9d-4ffe-b799-ffb5d9a30cd7" providerId="ADAL" clId="{BA4AD7F2-6241-DA47-B91B-35D74B1AD879}" dt="2021-04-24T12:48:43.121" v="5341" actId="207"/>
        <pc:sldMkLst>
          <pc:docMk/>
          <pc:sldMk cId="3669666216" sldId="257"/>
        </pc:sldMkLst>
        <pc:spChg chg="mod">
          <ac:chgData name="김승태[ 학부재학 / 영어영문학과 ]" userId="28c82ee6-4f9d-4ffe-b799-ffb5d9a30cd7" providerId="ADAL" clId="{BA4AD7F2-6241-DA47-B91B-35D74B1AD879}" dt="2021-04-24T12:48:43.121" v="5341" actId="207"/>
          <ac:spMkLst>
            <pc:docMk/>
            <pc:sldMk cId="3669666216" sldId="257"/>
            <ac:spMk id="12" creationId="{FCBDA5DB-380F-9646-8133-F2C0A4802871}"/>
          </ac:spMkLst>
        </pc:spChg>
      </pc:sldChg>
      <pc:sldChg chg="addSp delSp modSp mod">
        <pc:chgData name="김승태[ 학부재학 / 영어영문학과 ]" userId="28c82ee6-4f9d-4ffe-b799-ffb5d9a30cd7" providerId="ADAL" clId="{BA4AD7F2-6241-DA47-B91B-35D74B1AD879}" dt="2021-04-24T01:07:12.636" v="1023" actId="20577"/>
        <pc:sldMkLst>
          <pc:docMk/>
          <pc:sldMk cId="581239423" sldId="258"/>
        </pc:sldMkLst>
        <pc:spChg chg="add mod">
          <ac:chgData name="김승태[ 학부재학 / 영어영문학과 ]" userId="28c82ee6-4f9d-4ffe-b799-ffb5d9a30cd7" providerId="ADAL" clId="{BA4AD7F2-6241-DA47-B91B-35D74B1AD879}" dt="2021-04-23T23:25:54.420" v="42" actId="14100"/>
          <ac:spMkLst>
            <pc:docMk/>
            <pc:sldMk cId="581239423" sldId="258"/>
            <ac:spMk id="5" creationId="{DFDE312D-1E3F-9740-8371-DB90F800A06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4:19.162" v="2" actId="1076"/>
          <ac:spMkLst>
            <pc:docMk/>
            <pc:sldMk cId="581239423" sldId="258"/>
            <ac:spMk id="6" creationId="{8B2A43E1-C614-064A-8A53-30F9DB7E5CB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7:00.569" v="52" actId="20577"/>
          <ac:spMkLst>
            <pc:docMk/>
            <pc:sldMk cId="581239423" sldId="258"/>
            <ac:spMk id="7" creationId="{999A5763-A98B-E943-9F33-01E444676B6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7:07.891" v="56" actId="20577"/>
          <ac:spMkLst>
            <pc:docMk/>
            <pc:sldMk cId="581239423" sldId="258"/>
            <ac:spMk id="8" creationId="{0D1A5052-F8D8-ED45-89A2-FE9835460197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7:21.569" v="61" actId="20577"/>
          <ac:spMkLst>
            <pc:docMk/>
            <pc:sldMk cId="581239423" sldId="258"/>
            <ac:spMk id="9" creationId="{68034E95-7592-EE41-817B-2E1ACE9666C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7:28.890" v="71" actId="1037"/>
          <ac:spMkLst>
            <pc:docMk/>
            <pc:sldMk cId="581239423" sldId="258"/>
            <ac:spMk id="10" creationId="{EC8BCE77-B037-2D41-A9E9-89F17BBFCCA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7:35.463" v="84" actId="20577"/>
          <ac:spMkLst>
            <pc:docMk/>
            <pc:sldMk cId="581239423" sldId="258"/>
            <ac:spMk id="11" creationId="{01B31373-837E-2948-836D-62E0967652D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4:19.162" v="2" actId="1076"/>
          <ac:spMkLst>
            <pc:docMk/>
            <pc:sldMk cId="581239423" sldId="258"/>
            <ac:spMk id="12" creationId="{AA7F450C-B934-5B40-B8BF-FC3B719291F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4:19.162" v="2" actId="1076"/>
          <ac:spMkLst>
            <pc:docMk/>
            <pc:sldMk cId="581239423" sldId="258"/>
            <ac:spMk id="13" creationId="{D45CD5B8-D5CE-564F-B38D-93F41E09283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5:02.614" v="27" actId="14100"/>
          <ac:spMkLst>
            <pc:docMk/>
            <pc:sldMk cId="581239423" sldId="258"/>
            <ac:spMk id="14" creationId="{54C05064-1422-DE46-96EF-3374253C726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5:28.572" v="38" actId="1076"/>
          <ac:spMkLst>
            <pc:docMk/>
            <pc:sldMk cId="581239423" sldId="258"/>
            <ac:spMk id="15" creationId="{9478C9BF-2F4A-B646-957F-15E859333E9D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16" creationId="{61C8A1E6-2B38-FE47-9658-D83198940B9A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3.411" v="35" actId="478"/>
          <ac:spMkLst>
            <pc:docMk/>
            <pc:sldMk cId="581239423" sldId="258"/>
            <ac:spMk id="17" creationId="{01DC2513-1DCE-BB43-BF6F-42FE67B65620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18" creationId="{8251C03B-7818-114D-972F-F61757FDE1AC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19" creationId="{37EEC58D-F0BE-1245-8184-C05E012222AA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0" creationId="{D9ACBCC0-5F76-484C-A882-C2A8538DE96D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1" creationId="{51569F67-AEAD-F443-825D-D9CD33740B29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2" creationId="{6B1C4A16-55E8-7647-B39A-D3BA291C7104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3" creationId="{F7FA5CDD-4084-E14A-9651-77D94A36DCD5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4" creationId="{64927761-230C-FA43-8A71-E53B8B8DB33F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5" creationId="{509D6340-6283-2642-8492-8264A617865C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6" creationId="{948566F5-C4AF-8D4B-9200-7E4212B4B764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7" creationId="{1F776BA1-4037-6644-84E0-F7C4CB93AAF0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8" creationId="{CEF085E0-2DAD-4B4E-91EF-9A927DDC6C04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29" creationId="{EDC3C555-2ACF-1344-8F5E-46ED893F04E4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30" creationId="{9EEA96EF-036F-1F46-B910-86CD27F7C1D8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31" creationId="{581D003F-712D-EC43-8689-87AB90A2FC34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32" creationId="{D60169C0-C957-2F48-9CF3-2A76C6305E5E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25:20.939" v="34" actId="478"/>
          <ac:spMkLst>
            <pc:docMk/>
            <pc:sldMk cId="581239423" sldId="258"/>
            <ac:spMk id="33" creationId="{779BDA24-2EAD-C447-A9AD-C57B5DDD67E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7:45.989" v="89" actId="20577"/>
          <ac:spMkLst>
            <pc:docMk/>
            <pc:sldMk cId="581239423" sldId="258"/>
            <ac:spMk id="34" creationId="{E23DCA73-5883-664C-BACC-BB7A0A75F232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36:59.412" v="209" actId="478"/>
          <ac:spMkLst>
            <pc:docMk/>
            <pc:sldMk cId="581239423" sldId="258"/>
            <ac:spMk id="35" creationId="{7FB36FEB-5E38-F34C-9EC3-A338F3E7014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8:00.752" v="106" actId="20577"/>
          <ac:spMkLst>
            <pc:docMk/>
            <pc:sldMk cId="581239423" sldId="258"/>
            <ac:spMk id="36" creationId="{3772A83E-E9B5-1046-870A-BBCB692521F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8:13.076" v="112" actId="20577"/>
          <ac:spMkLst>
            <pc:docMk/>
            <pc:sldMk cId="581239423" sldId="258"/>
            <ac:spMk id="37" creationId="{AA1E81EF-FB3A-DE49-9DDC-53AD4F4E1EF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8:19.522" v="120" actId="20577"/>
          <ac:spMkLst>
            <pc:docMk/>
            <pc:sldMk cId="581239423" sldId="258"/>
            <ac:spMk id="38" creationId="{513E6C14-31AB-E945-BD7E-780C8F9A760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8:50.836" v="129" actId="14100"/>
          <ac:spMkLst>
            <pc:docMk/>
            <pc:sldMk cId="581239423" sldId="258"/>
            <ac:spMk id="39" creationId="{50F30362-08C1-4B44-9AB9-D962641E0CA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5:38.605" v="39" actId="1076"/>
          <ac:spMkLst>
            <pc:docMk/>
            <pc:sldMk cId="581239423" sldId="258"/>
            <ac:spMk id="40" creationId="{73FEBD65-75B8-7640-833D-F2FCE5649BA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5:49.247" v="41" actId="1076"/>
          <ac:spMkLst>
            <pc:docMk/>
            <pc:sldMk cId="581239423" sldId="258"/>
            <ac:spMk id="41" creationId="{2EC66FE4-8F86-094A-AACE-E557A23121A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6:15.768" v="46" actId="1076"/>
          <ac:spMkLst>
            <pc:docMk/>
            <pc:sldMk cId="581239423" sldId="258"/>
            <ac:spMk id="42" creationId="{C9C4F6DA-D36B-4149-847B-2220D1F7D5E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6:15.768" v="46" actId="1076"/>
          <ac:spMkLst>
            <pc:docMk/>
            <pc:sldMk cId="581239423" sldId="258"/>
            <ac:spMk id="43" creationId="{DABF092F-1978-7C4B-AB31-9CF4396D170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0:40.991" v="175" actId="14100"/>
          <ac:spMkLst>
            <pc:docMk/>
            <pc:sldMk cId="581239423" sldId="258"/>
            <ac:spMk id="44" creationId="{A9E4B78D-EA00-5D4E-AB64-67321666BC97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3T23:30:32.126" v="174" actId="478"/>
          <ac:spMkLst>
            <pc:docMk/>
            <pc:sldMk cId="581239423" sldId="258"/>
            <ac:spMk id="45" creationId="{7EE9B95E-6634-7F4E-A17A-3D87BBB523D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6:45.264" v="49" actId="1076"/>
          <ac:spMkLst>
            <pc:docMk/>
            <pc:sldMk cId="581239423" sldId="258"/>
            <ac:spMk id="46" creationId="{E46A603C-F915-E04F-8B10-EB3326ABEEA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6:45.264" v="49" actId="1076"/>
          <ac:spMkLst>
            <pc:docMk/>
            <pc:sldMk cId="581239423" sldId="258"/>
            <ac:spMk id="47" creationId="{D1CAE79D-D37C-174B-81EB-A86B43B8B41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6:55.176" v="51" actId="1076"/>
          <ac:spMkLst>
            <pc:docMk/>
            <pc:sldMk cId="581239423" sldId="258"/>
            <ac:spMk id="48" creationId="{5AFCF367-A50A-7C49-BB09-EDF237D7365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6:55.176" v="51" actId="1076"/>
          <ac:spMkLst>
            <pc:docMk/>
            <pc:sldMk cId="581239423" sldId="258"/>
            <ac:spMk id="49" creationId="{0AF32FAD-2628-B74F-88B2-407C42CC314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6:55.176" v="51" actId="1076"/>
          <ac:spMkLst>
            <pc:docMk/>
            <pc:sldMk cId="581239423" sldId="258"/>
            <ac:spMk id="50" creationId="{0EC95997-0BCB-6C46-94EB-3C742A5666B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9:03.055" v="131" actId="1076"/>
          <ac:spMkLst>
            <pc:docMk/>
            <pc:sldMk cId="581239423" sldId="258"/>
            <ac:spMk id="51" creationId="{32C945F8-39C2-FE43-A544-288B579813A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9:16.010" v="136" actId="1036"/>
          <ac:spMkLst>
            <pc:docMk/>
            <pc:sldMk cId="581239423" sldId="258"/>
            <ac:spMk id="52" creationId="{A5F490C6-CA2B-3341-B829-41286F62C46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9:27.329" v="144" actId="20577"/>
          <ac:spMkLst>
            <pc:docMk/>
            <pc:sldMk cId="581239423" sldId="258"/>
            <ac:spMk id="53" creationId="{8F47B58B-B753-E641-94DD-2E7916016F9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9:35.380" v="150" actId="20577"/>
          <ac:spMkLst>
            <pc:docMk/>
            <pc:sldMk cId="581239423" sldId="258"/>
            <ac:spMk id="54" creationId="{3CFFCB81-D0C7-8E45-A1B1-39562970FA5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9:48.439" v="161" actId="20577"/>
          <ac:spMkLst>
            <pc:docMk/>
            <pc:sldMk cId="581239423" sldId="258"/>
            <ac:spMk id="55" creationId="{07A671C2-A21D-CF48-A994-CF07B8A2ECE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29:54.386" v="165" actId="20577"/>
          <ac:spMkLst>
            <pc:docMk/>
            <pc:sldMk cId="581239423" sldId="258"/>
            <ac:spMk id="56" creationId="{D7805E38-2452-E94C-BDF7-AE6E1F3A9A5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0:06.253" v="169" actId="20577"/>
          <ac:spMkLst>
            <pc:docMk/>
            <pc:sldMk cId="581239423" sldId="258"/>
            <ac:spMk id="57" creationId="{13256017-4A5F-E449-92A3-0CD63F6EC39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0:11.470" v="171" actId="1076"/>
          <ac:spMkLst>
            <pc:docMk/>
            <pc:sldMk cId="581239423" sldId="258"/>
            <ac:spMk id="58" creationId="{173343AE-8CC5-D845-82AE-F614C55E51D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0:49.769" v="178" actId="20577"/>
          <ac:spMkLst>
            <pc:docMk/>
            <pc:sldMk cId="581239423" sldId="258"/>
            <ac:spMk id="59" creationId="{5D72B59C-D406-024B-8F87-71465A833EB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1:06.161" v="182" actId="20577"/>
          <ac:spMkLst>
            <pc:docMk/>
            <pc:sldMk cId="581239423" sldId="258"/>
            <ac:spMk id="60" creationId="{CFFAC210-4BC8-8144-978B-6E4052AD430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1:13.969" v="186" actId="20577"/>
          <ac:spMkLst>
            <pc:docMk/>
            <pc:sldMk cId="581239423" sldId="258"/>
            <ac:spMk id="61" creationId="{9D41653A-4C60-A642-BC8A-4093BC834C0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1:30.152" v="196" actId="1037"/>
          <ac:spMkLst>
            <pc:docMk/>
            <pc:sldMk cId="581239423" sldId="258"/>
            <ac:spMk id="62" creationId="{3EC8E791-726B-1B42-9A47-1E0CD995232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1:43.582" v="200" actId="20577"/>
          <ac:spMkLst>
            <pc:docMk/>
            <pc:sldMk cId="581239423" sldId="258"/>
            <ac:spMk id="63" creationId="{B07CC3A5-C098-C24D-AEF0-46341999C52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1:51.303" v="204" actId="20577"/>
          <ac:spMkLst>
            <pc:docMk/>
            <pc:sldMk cId="581239423" sldId="258"/>
            <ac:spMk id="64" creationId="{22F575B3-59F7-EA4E-829F-68A2B2AE470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3T23:31:58.117" v="208" actId="20577"/>
          <ac:spMkLst>
            <pc:docMk/>
            <pc:sldMk cId="581239423" sldId="258"/>
            <ac:spMk id="65" creationId="{59AE4FE5-922C-C940-BB7B-447EA9E5CA5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00:04:03.689" v="242" actId="20577"/>
          <ac:spMkLst>
            <pc:docMk/>
            <pc:sldMk cId="581239423" sldId="258"/>
            <ac:spMk id="66" creationId="{2915482A-E41A-A243-B721-AF991DAD298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00:22:49.322" v="503" actId="20577"/>
          <ac:spMkLst>
            <pc:docMk/>
            <pc:sldMk cId="581239423" sldId="258"/>
            <ac:spMk id="68" creationId="{C4D79C5D-279E-6542-9D18-D1B53B268E5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01:07:12.636" v="1023" actId="20577"/>
          <ac:spMkLst>
            <pc:docMk/>
            <pc:sldMk cId="581239423" sldId="258"/>
            <ac:spMk id="69" creationId="{F36BAD04-ED93-D442-A054-31CC0DC4763E}"/>
          </ac:spMkLst>
        </pc:spChg>
        <pc:graphicFrameChg chg="add mod modGraphic">
          <ac:chgData name="김승태[ 학부재학 / 영어영문학과 ]" userId="28c82ee6-4f9d-4ffe-b799-ffb5d9a30cd7" providerId="ADAL" clId="{BA4AD7F2-6241-DA47-B91B-35D74B1AD879}" dt="2021-04-24T00:22:00.170" v="472" actId="20577"/>
          <ac:graphicFrameMkLst>
            <pc:docMk/>
            <pc:sldMk cId="581239423" sldId="258"/>
            <ac:graphicFrameMk id="67" creationId="{3AFC7545-CB2A-1249-991C-6436BA609981}"/>
          </ac:graphicFrameMkLst>
        </pc:graphicFrameChg>
        <pc:picChg chg="mod">
          <ac:chgData name="김승태[ 학부재학 / 영어영문학과 ]" userId="28c82ee6-4f9d-4ffe-b799-ffb5d9a30cd7" providerId="ADAL" clId="{BA4AD7F2-6241-DA47-B91B-35D74B1AD879}" dt="2021-04-24T00:22:24.814" v="473" actId="1076"/>
          <ac:picMkLst>
            <pc:docMk/>
            <pc:sldMk cId="581239423" sldId="258"/>
            <ac:picMk id="4" creationId="{69E3400A-824D-9A4A-825D-1BF49E3AA1C3}"/>
          </ac:picMkLst>
        </pc:picChg>
      </pc:sldChg>
      <pc:sldChg chg="addSp modSp mod">
        <pc:chgData name="김승태[ 학부재학 / 영어영문학과 ]" userId="28c82ee6-4f9d-4ffe-b799-ffb5d9a30cd7" providerId="ADAL" clId="{BA4AD7F2-6241-DA47-B91B-35D74B1AD879}" dt="2021-04-24T03:02:20.019" v="3014" actId="1076"/>
        <pc:sldMkLst>
          <pc:docMk/>
          <pc:sldMk cId="1452414340" sldId="259"/>
        </pc:sldMkLst>
        <pc:spChg chg="add mod">
          <ac:chgData name="김승태[ 학부재학 / 영어영문학과 ]" userId="28c82ee6-4f9d-4ffe-b799-ffb5d9a30cd7" providerId="ADAL" clId="{BA4AD7F2-6241-DA47-B91B-35D74B1AD879}" dt="2021-04-24T03:02:20.019" v="3014" actId="1076"/>
          <ac:spMkLst>
            <pc:docMk/>
            <pc:sldMk cId="1452414340" sldId="259"/>
            <ac:spMk id="2" creationId="{A7749D2C-F2F9-7144-9B52-D9EB505BB89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03:02:09.179" v="3012" actId="20577"/>
          <ac:spMkLst>
            <pc:docMk/>
            <pc:sldMk cId="1452414340" sldId="259"/>
            <ac:spMk id="6" creationId="{9EDB2496-A218-4A46-8DAD-676DB5866C5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03:02:16.626" v="3013" actId="1076"/>
          <ac:spMkLst>
            <pc:docMk/>
            <pc:sldMk cId="1452414340" sldId="259"/>
            <ac:spMk id="8" creationId="{F62A84F4-8296-D944-9166-66E70CC32A9F}"/>
          </ac:spMkLst>
        </pc:spChg>
        <pc:picChg chg="mod">
          <ac:chgData name="김승태[ 학부재학 / 영어영문학과 ]" userId="28c82ee6-4f9d-4ffe-b799-ffb5d9a30cd7" providerId="ADAL" clId="{BA4AD7F2-6241-DA47-B91B-35D74B1AD879}" dt="2021-04-24T03:02:20.019" v="3014" actId="1076"/>
          <ac:picMkLst>
            <pc:docMk/>
            <pc:sldMk cId="1452414340" sldId="259"/>
            <ac:picMk id="7" creationId="{D2BED4ED-A696-EC42-8AB2-B7FD986BD1C5}"/>
          </ac:picMkLst>
        </pc:picChg>
      </pc:sldChg>
      <pc:sldChg chg="addSp modSp mod">
        <pc:chgData name="김승태[ 학부재학 / 영어영문학과 ]" userId="28c82ee6-4f9d-4ffe-b799-ffb5d9a30cd7" providerId="ADAL" clId="{BA4AD7F2-6241-DA47-B91B-35D74B1AD879}" dt="2021-04-24T12:49:23.553" v="5350" actId="20577"/>
        <pc:sldMkLst>
          <pc:docMk/>
          <pc:sldMk cId="2087419436" sldId="260"/>
        </pc:sldMkLst>
        <pc:spChg chg="add mod">
          <ac:chgData name="김승태[ 학부재학 / 영어영문학과 ]" userId="28c82ee6-4f9d-4ffe-b799-ffb5d9a30cd7" providerId="ADAL" clId="{BA4AD7F2-6241-DA47-B91B-35D74B1AD879}" dt="2021-04-24T12:49:10.458" v="5343" actId="1076"/>
          <ac:spMkLst>
            <pc:docMk/>
            <pc:sldMk cId="2087419436" sldId="260"/>
            <ac:spMk id="5" creationId="{1D047FBA-33F6-8647-92A6-E96E5646E619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2:49:23.553" v="5350" actId="20577"/>
          <ac:spMkLst>
            <pc:docMk/>
            <pc:sldMk cId="2087419436" sldId="260"/>
            <ac:spMk id="6" creationId="{42C1E7A3-CBF3-5444-9D2E-5039E7CC5F69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2:49:14.679" v="5344" actId="1076"/>
          <ac:spMkLst>
            <pc:docMk/>
            <pc:sldMk cId="2087419436" sldId="260"/>
            <ac:spMk id="7" creationId="{4ED95C5A-737F-BB4E-86CA-6BA2DE6B4322}"/>
          </ac:spMkLst>
        </pc:spChg>
        <pc:picChg chg="mod">
          <ac:chgData name="김승태[ 학부재학 / 영어영문학과 ]" userId="28c82ee6-4f9d-4ffe-b799-ffb5d9a30cd7" providerId="ADAL" clId="{BA4AD7F2-6241-DA47-B91B-35D74B1AD879}" dt="2021-04-24T12:49:14.679" v="5344" actId="1076"/>
          <ac:picMkLst>
            <pc:docMk/>
            <pc:sldMk cId="2087419436" sldId="260"/>
            <ac:picMk id="3" creationId="{01EAAB42-77FF-6B41-A30C-BEAE7635E328}"/>
          </ac:picMkLst>
        </pc:picChg>
        <pc:picChg chg="mod">
          <ac:chgData name="김승태[ 학부재학 / 영어영문학과 ]" userId="28c82ee6-4f9d-4ffe-b799-ffb5d9a30cd7" providerId="ADAL" clId="{BA4AD7F2-6241-DA47-B91B-35D74B1AD879}" dt="2021-04-24T12:49:19.726" v="5345" actId="1076"/>
          <ac:picMkLst>
            <pc:docMk/>
            <pc:sldMk cId="2087419436" sldId="260"/>
            <ac:picMk id="4" creationId="{E4405FAA-E41A-8E42-A2E3-09C0C9504789}"/>
          </ac:picMkLst>
        </pc:picChg>
      </pc:sldChg>
      <pc:sldChg chg="addSp delSp modSp mod">
        <pc:chgData name="김승태[ 학부재학 / 영어영문학과 ]" userId="28c82ee6-4f9d-4ffe-b799-ffb5d9a30cd7" providerId="ADAL" clId="{BA4AD7F2-6241-DA47-B91B-35D74B1AD879}" dt="2021-04-24T14:25:06.009" v="7100" actId="207"/>
        <pc:sldMkLst>
          <pc:docMk/>
          <pc:sldMk cId="4169138041" sldId="261"/>
        </pc:sldMkLst>
        <pc:spChg chg="add mod">
          <ac:chgData name="김승태[ 학부재학 / 영어영문학과 ]" userId="28c82ee6-4f9d-4ffe-b799-ffb5d9a30cd7" providerId="ADAL" clId="{BA4AD7F2-6241-DA47-B91B-35D74B1AD879}" dt="2021-04-24T14:25:06.009" v="7100" actId="207"/>
          <ac:spMkLst>
            <pc:docMk/>
            <pc:sldMk cId="4169138041" sldId="261"/>
            <ac:spMk id="5" creationId="{4AB4AC1F-6C21-6D43-90BC-BE93671CE7B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2:49:33.640" v="5351" actId="1076"/>
          <ac:spMkLst>
            <pc:docMk/>
            <pc:sldMk cId="4169138041" sldId="261"/>
            <ac:spMk id="6" creationId="{019061A8-DA82-E345-AF80-C84490F8F6B5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2:46:57.641" v="5333" actId="478"/>
          <ac:spMkLst>
            <pc:docMk/>
            <pc:sldMk cId="4169138041" sldId="261"/>
            <ac:spMk id="7" creationId="{EC242170-529E-EC4D-90AF-C1CC6437CF2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4:24:54.328" v="7099" actId="207"/>
          <ac:spMkLst>
            <pc:docMk/>
            <pc:sldMk cId="4169138041" sldId="261"/>
            <ac:spMk id="8" creationId="{F14B34F4-0CAE-D341-97B1-AE5B6DDB6B0D}"/>
          </ac:spMkLst>
        </pc:spChg>
        <pc:picChg chg="mod">
          <ac:chgData name="김승태[ 학부재학 / 영어영문학과 ]" userId="28c82ee6-4f9d-4ffe-b799-ffb5d9a30cd7" providerId="ADAL" clId="{BA4AD7F2-6241-DA47-B91B-35D74B1AD879}" dt="2021-04-24T12:49:35.685" v="5352" actId="1076"/>
          <ac:picMkLst>
            <pc:docMk/>
            <pc:sldMk cId="4169138041" sldId="261"/>
            <ac:picMk id="3" creationId="{9F245BD4-FAE9-BE49-A092-C8C9D6197230}"/>
          </ac:picMkLst>
        </pc:picChg>
        <pc:picChg chg="mod">
          <ac:chgData name="김승태[ 학부재학 / 영어영문학과 ]" userId="28c82ee6-4f9d-4ffe-b799-ffb5d9a30cd7" providerId="ADAL" clId="{BA4AD7F2-6241-DA47-B91B-35D74B1AD879}" dt="2021-04-24T13:13:34.685" v="6327" actId="1076"/>
          <ac:picMkLst>
            <pc:docMk/>
            <pc:sldMk cId="4169138041" sldId="261"/>
            <ac:picMk id="4" creationId="{9B1FAB53-FC9D-EB47-8E93-EC2A8B6C462A}"/>
          </ac:picMkLst>
        </pc:picChg>
      </pc:sldChg>
      <pc:sldChg chg="addSp delSp modSp mod">
        <pc:chgData name="김승태[ 학부재학 / 영어영문학과 ]" userId="28c82ee6-4f9d-4ffe-b799-ffb5d9a30cd7" providerId="ADAL" clId="{BA4AD7F2-6241-DA47-B91B-35D74B1AD879}" dt="2021-04-24T16:22:18.355" v="10240" actId="20577"/>
        <pc:sldMkLst>
          <pc:docMk/>
          <pc:sldMk cId="1768838849" sldId="262"/>
        </pc:sldMkLst>
        <pc:spChg chg="add mod">
          <ac:chgData name="김승태[ 학부재학 / 영어영문학과 ]" userId="28c82ee6-4f9d-4ffe-b799-ffb5d9a30cd7" providerId="ADAL" clId="{BA4AD7F2-6241-DA47-B91B-35D74B1AD879}" dt="2021-04-24T15:34:31.219" v="8421" actId="113"/>
          <ac:spMkLst>
            <pc:docMk/>
            <pc:sldMk cId="1768838849" sldId="262"/>
            <ac:spMk id="5" creationId="{251BE9B2-BCF7-1D49-844F-19E977E52E6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2:18.355" v="10240" actId="20577"/>
          <ac:spMkLst>
            <pc:docMk/>
            <pc:sldMk cId="1768838849" sldId="262"/>
            <ac:spMk id="7" creationId="{35FD3083-0ADB-E843-976E-5C8F1295D84D}"/>
          </ac:spMkLst>
        </pc:spChg>
        <pc:picChg chg="add del mod">
          <ac:chgData name="김승태[ 학부재학 / 영어영문학과 ]" userId="28c82ee6-4f9d-4ffe-b799-ffb5d9a30cd7" providerId="ADAL" clId="{BA4AD7F2-6241-DA47-B91B-35D74B1AD879}" dt="2021-04-24T15:59:02.925" v="9787" actId="478"/>
          <ac:picMkLst>
            <pc:docMk/>
            <pc:sldMk cId="1768838849" sldId="262"/>
            <ac:picMk id="6" creationId="{C4281585-AD50-4B43-A436-9652CB7C7E05}"/>
          </ac:picMkLst>
        </pc:picChg>
      </pc:sldChg>
      <pc:sldChg chg="addSp delSp modSp mod">
        <pc:chgData name="김승태[ 학부재학 / 영어영문학과 ]" userId="28c82ee6-4f9d-4ffe-b799-ffb5d9a30cd7" providerId="ADAL" clId="{BA4AD7F2-6241-DA47-B91B-35D74B1AD879}" dt="2021-04-24T16:39:10.012" v="10581" actId="20577"/>
        <pc:sldMkLst>
          <pc:docMk/>
          <pc:sldMk cId="3713802632" sldId="263"/>
        </pc:sldMkLst>
        <pc:spChg chg="add del mod">
          <ac:chgData name="김승태[ 학부재학 / 영어영문학과 ]" userId="28c82ee6-4f9d-4ffe-b799-ffb5d9a30cd7" providerId="ADAL" clId="{BA4AD7F2-6241-DA47-B91B-35D74B1AD879}" dt="2021-04-24T16:25:21.867" v="10309" actId="478"/>
          <ac:spMkLst>
            <pc:docMk/>
            <pc:sldMk cId="3713802632" sldId="263"/>
            <ac:spMk id="5" creationId="{5ABFBA7C-DB1B-F84A-AB66-59C2890D2A13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25:21.867" v="10309" actId="478"/>
          <ac:spMkLst>
            <pc:docMk/>
            <pc:sldMk cId="3713802632" sldId="263"/>
            <ac:spMk id="6" creationId="{9BD29818-2D43-FC4C-88CA-C6449F755BA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7" creationId="{5C10C1A5-E41C-424B-9D3E-BF26A2CCAA2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8" creationId="{A65C4861-2F0C-9D4D-8781-1DC234C9748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05.890" v="10365" actId="20577"/>
          <ac:spMkLst>
            <pc:docMk/>
            <pc:sldMk cId="3713802632" sldId="263"/>
            <ac:spMk id="9" creationId="{3B641D17-D88A-7C4C-AAEA-E7B6733E47B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13.119" v="10379" actId="20577"/>
          <ac:spMkLst>
            <pc:docMk/>
            <pc:sldMk cId="3713802632" sldId="263"/>
            <ac:spMk id="10" creationId="{C3251346-790C-354A-AD41-7758885524D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23.424" v="10391" actId="20577"/>
          <ac:spMkLst>
            <pc:docMk/>
            <pc:sldMk cId="3713802632" sldId="263"/>
            <ac:spMk id="11" creationId="{E71C699C-7303-5C43-B772-AABA260B879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29.258" v="10395" actId="20577"/>
          <ac:spMkLst>
            <pc:docMk/>
            <pc:sldMk cId="3713802632" sldId="263"/>
            <ac:spMk id="12" creationId="{BD888C92-535D-C34A-8A26-0314AA95F80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40.171" v="10412" actId="20577"/>
          <ac:spMkLst>
            <pc:docMk/>
            <pc:sldMk cId="3713802632" sldId="263"/>
            <ac:spMk id="13" creationId="{C2BC1F84-4736-BD46-A3C9-567E1F2342B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14" creationId="{55CBB8BE-8700-CE43-87B6-C38BE883A7C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02.646" v="10362" actId="20577"/>
          <ac:spMkLst>
            <pc:docMk/>
            <pc:sldMk cId="3713802632" sldId="263"/>
            <ac:spMk id="15" creationId="{CBCB78AD-09E2-5C42-9011-F49A4AF625A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16" creationId="{356433CA-4083-354F-B7FD-6EE8CA83490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10.158" v="10375" actId="20577"/>
          <ac:spMkLst>
            <pc:docMk/>
            <pc:sldMk cId="3713802632" sldId="263"/>
            <ac:spMk id="17" creationId="{17D9614D-05DB-5A47-B33E-A53F16C286E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48.496" v="10421" actId="20577"/>
          <ac:spMkLst>
            <pc:docMk/>
            <pc:sldMk cId="3713802632" sldId="263"/>
            <ac:spMk id="18" creationId="{C781813D-B618-1149-ADD4-27C9F017AF6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56.372" v="10434" actId="20577"/>
          <ac:spMkLst>
            <pc:docMk/>
            <pc:sldMk cId="3713802632" sldId="263"/>
            <ac:spMk id="19" creationId="{8E547AB7-0770-2D46-A410-0BBF0D0C043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7:04.707" v="10442" actId="20577"/>
          <ac:spMkLst>
            <pc:docMk/>
            <pc:sldMk cId="3713802632" sldId="263"/>
            <ac:spMk id="20" creationId="{04840347-019F-8E4E-AFFA-2C1370D6D099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7:17.636" v="10455" actId="20577"/>
          <ac:spMkLst>
            <pc:docMk/>
            <pc:sldMk cId="3713802632" sldId="263"/>
            <ac:spMk id="21" creationId="{50D3CD90-A5F2-744E-8046-6A445F36FFE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7:30.862" v="10470" actId="20577"/>
          <ac:spMkLst>
            <pc:docMk/>
            <pc:sldMk cId="3713802632" sldId="263"/>
            <ac:spMk id="22" creationId="{A5E2D540-E1AE-D048-950F-FEFB4EADCEF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23" creationId="{A3ECF58A-1CA9-AC48-A745-EF0594FDCCA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24" creationId="{764B3E31-7C12-DF4B-8892-4DEB23EDC55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25" creationId="{B10A7060-4394-CD46-9427-FDAD883C146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26" creationId="{27CD6D70-AD15-2A42-9AE1-6D5DC3C0688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27" creationId="{106432B1-267F-004F-8D9E-F3D377BF09F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28" creationId="{C068B714-AD9F-3D4B-B8AB-F1406386487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29" creationId="{41F7AF8E-7BC3-FA49-B704-B8CC7DBD54B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30" creationId="{133F811A-5D65-9146-A93B-69FEEAAC7E7C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37:53.047" v="10475" actId="478"/>
          <ac:spMkLst>
            <pc:docMk/>
            <pc:sldMk cId="3713802632" sldId="263"/>
            <ac:spMk id="31" creationId="{553B3293-4173-FF47-9EFC-98EE29280398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37:49.620" v="10474" actId="478"/>
          <ac:spMkLst>
            <pc:docMk/>
            <pc:sldMk cId="3713802632" sldId="263"/>
            <ac:spMk id="32" creationId="{DBBCE56B-9A0A-EB43-BE6D-9826D363108F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37:49.620" v="10474" actId="478"/>
          <ac:spMkLst>
            <pc:docMk/>
            <pc:sldMk cId="3713802632" sldId="263"/>
            <ac:spMk id="33" creationId="{7BC6DCB9-28C1-DC43-A92C-D21856B9F6F6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37:49.620" v="10474" actId="478"/>
          <ac:spMkLst>
            <pc:docMk/>
            <pc:sldMk cId="3713802632" sldId="263"/>
            <ac:spMk id="34" creationId="{7989E33E-FD4A-064D-A4D0-6FE56EC5637B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37:49.620" v="10474" actId="478"/>
          <ac:spMkLst>
            <pc:docMk/>
            <pc:sldMk cId="3713802632" sldId="263"/>
            <ac:spMk id="35" creationId="{7AA8CEE6-464E-E844-9BF3-476E217E8E7B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37:49.620" v="10474" actId="478"/>
          <ac:spMkLst>
            <pc:docMk/>
            <pc:sldMk cId="3713802632" sldId="263"/>
            <ac:spMk id="36" creationId="{DE072D88-1260-D54B-8A8A-C0F18AD2919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20.031" v="10387" actId="20577"/>
          <ac:spMkLst>
            <pc:docMk/>
            <pc:sldMk cId="3713802632" sldId="263"/>
            <ac:spMk id="37" creationId="{B8CA2CCF-4C17-AB44-BE7E-8E243C61CCC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8:03.610" v="10356" actId="1076"/>
          <ac:spMkLst>
            <pc:docMk/>
            <pc:sldMk cId="3713802632" sldId="263"/>
            <ac:spMk id="38" creationId="{AA58D370-F33D-4046-B4AB-59ACEC257B09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35.759" v="10407" actId="1037"/>
          <ac:spMkLst>
            <pc:docMk/>
            <pc:sldMk cId="3713802632" sldId="263"/>
            <ac:spMk id="39" creationId="{25BC943C-B29A-7146-97AE-7F36EEC6978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45.162" v="10416" actId="20577"/>
          <ac:spMkLst>
            <pc:docMk/>
            <pc:sldMk cId="3713802632" sldId="263"/>
            <ac:spMk id="40" creationId="{ABA81EA0-67B5-AE4D-B4FD-A7058E54A56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6:53.510" v="10429" actId="20577"/>
          <ac:spMkLst>
            <pc:docMk/>
            <pc:sldMk cId="3713802632" sldId="263"/>
            <ac:spMk id="41" creationId="{A9AD772A-737D-7A48-BED3-68B7DA13D7C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7:01.006" v="10438" actId="20577"/>
          <ac:spMkLst>
            <pc:docMk/>
            <pc:sldMk cId="3713802632" sldId="263"/>
            <ac:spMk id="42" creationId="{F726B8C8-C1FB-3C45-9C56-319484001A0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7:12.566" v="10451" actId="1037"/>
          <ac:spMkLst>
            <pc:docMk/>
            <pc:sldMk cId="3713802632" sldId="263"/>
            <ac:spMk id="43" creationId="{DA9C91D8-4636-0246-BE93-DABAE090CA4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7:26.991" v="10463" actId="20577"/>
          <ac:spMkLst>
            <pc:docMk/>
            <pc:sldMk cId="3713802632" sldId="263"/>
            <ac:spMk id="44" creationId="{8C147DDF-48C8-6A4D-8765-0225805972C7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37:55.264" v="10476" actId="478"/>
          <ac:spMkLst>
            <pc:docMk/>
            <pc:sldMk cId="3713802632" sldId="263"/>
            <ac:spMk id="45" creationId="{D455B796-7EFB-314E-A782-4DFBAC438255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37:49.620" v="10474" actId="478"/>
          <ac:spMkLst>
            <pc:docMk/>
            <pc:sldMk cId="3713802632" sldId="263"/>
            <ac:spMk id="46" creationId="{D4C52A18-7396-0A46-901F-FB51A4CBF1C1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37:49.620" v="10474" actId="478"/>
          <ac:spMkLst>
            <pc:docMk/>
            <pc:sldMk cId="3713802632" sldId="263"/>
            <ac:spMk id="47" creationId="{975594CD-0E65-7943-A867-863F086B7CA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7:45" v="10355"/>
          <ac:spMkLst>
            <pc:docMk/>
            <pc:sldMk cId="3713802632" sldId="263"/>
            <ac:spMk id="48" creationId="{0C2C3F0A-E9DA-0448-B42E-F79DE01A54FF}"/>
          </ac:spMkLst>
        </pc:spChg>
        <pc:graphicFrameChg chg="add mod modGraphic">
          <ac:chgData name="김승태[ 학부재학 / 영어영문학과 ]" userId="28c82ee6-4f9d-4ffe-b799-ffb5d9a30cd7" providerId="ADAL" clId="{BA4AD7F2-6241-DA47-B91B-35D74B1AD879}" dt="2021-04-24T16:39:10.012" v="10581" actId="20577"/>
          <ac:graphicFrameMkLst>
            <pc:docMk/>
            <pc:sldMk cId="3713802632" sldId="263"/>
            <ac:graphicFrameMk id="49" creationId="{C3DD1F13-0E49-6840-A231-ECD717EA3E3F}"/>
          </ac:graphicFrameMkLst>
        </pc:graphicFrameChg>
        <pc:picChg chg="mod">
          <ac:chgData name="김승태[ 학부재학 / 영어영문학과 ]" userId="28c82ee6-4f9d-4ffe-b799-ffb5d9a30cd7" providerId="ADAL" clId="{BA4AD7F2-6241-DA47-B91B-35D74B1AD879}" dt="2021-04-24T16:37:44.714" v="10473" actId="1076"/>
          <ac:picMkLst>
            <pc:docMk/>
            <pc:sldMk cId="3713802632" sldId="263"/>
            <ac:picMk id="2" creationId="{6FF2B481-92EF-294F-A648-F9AA763BC73F}"/>
          </ac:picMkLst>
        </pc:picChg>
        <pc:picChg chg="del">
          <ac:chgData name="김승태[ 학부재학 / 영어영문학과 ]" userId="28c82ee6-4f9d-4ffe-b799-ffb5d9a30cd7" providerId="ADAL" clId="{BA4AD7F2-6241-DA47-B91B-35D74B1AD879}" dt="2021-04-24T16:25:21.867" v="10309" actId="478"/>
          <ac:picMkLst>
            <pc:docMk/>
            <pc:sldMk cId="3713802632" sldId="263"/>
            <ac:picMk id="3" creationId="{0C44FCBE-CA23-1247-8C32-1651E17F1794}"/>
          </ac:picMkLst>
        </pc:picChg>
        <pc:picChg chg="del">
          <ac:chgData name="김승태[ 학부재학 / 영어영문학과 ]" userId="28c82ee6-4f9d-4ffe-b799-ffb5d9a30cd7" providerId="ADAL" clId="{BA4AD7F2-6241-DA47-B91B-35D74B1AD879}" dt="2021-04-24T16:25:21.867" v="10309" actId="478"/>
          <ac:picMkLst>
            <pc:docMk/>
            <pc:sldMk cId="3713802632" sldId="263"/>
            <ac:picMk id="4" creationId="{D57E0D22-12C5-E74C-A68E-32917410F9EC}"/>
          </ac:picMkLst>
        </pc:picChg>
      </pc:sldChg>
      <pc:sldChg chg="addSp delSp modSp mod">
        <pc:chgData name="김승태[ 학부재학 / 영어영문학과 ]" userId="28c82ee6-4f9d-4ffe-b799-ffb5d9a30cd7" providerId="ADAL" clId="{BA4AD7F2-6241-DA47-B91B-35D74B1AD879}" dt="2021-04-24T16:39:55.314" v="10590" actId="1076"/>
        <pc:sldMkLst>
          <pc:docMk/>
          <pc:sldMk cId="1411539069" sldId="264"/>
        </pc:sldMkLst>
        <pc:spChg chg="add del mod">
          <ac:chgData name="김승태[ 학부재학 / 영어영문학과 ]" userId="28c82ee6-4f9d-4ffe-b799-ffb5d9a30cd7" providerId="ADAL" clId="{BA4AD7F2-6241-DA47-B91B-35D74B1AD879}" dt="2021-04-24T16:39:27.955" v="10582" actId="21"/>
          <ac:spMkLst>
            <pc:docMk/>
            <pc:sldMk cId="1411539069" sldId="264"/>
            <ac:spMk id="5" creationId="{FE75B30B-ABA9-4241-A0BF-B79C82F55B5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9:45.381" v="10587" actId="1076"/>
          <ac:spMkLst>
            <pc:docMk/>
            <pc:sldMk cId="1411539069" sldId="264"/>
            <ac:spMk id="6" creationId="{CAA25B33-F6E0-D446-9595-20938DB7CB4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9:45.381" v="10587" actId="1076"/>
          <ac:spMkLst>
            <pc:docMk/>
            <pc:sldMk cId="1411539069" sldId="264"/>
            <ac:spMk id="7" creationId="{A856C6C1-9EEF-CD4F-AB77-921E55A079C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9:55.314" v="10590" actId="1076"/>
          <ac:spMkLst>
            <pc:docMk/>
            <pc:sldMk cId="1411539069" sldId="264"/>
            <ac:spMk id="9" creationId="{D72AFC68-3725-6848-BBE7-8039EC773D1B}"/>
          </ac:spMkLst>
        </pc:spChg>
        <pc:picChg chg="del">
          <ac:chgData name="김승태[ 학부재학 / 영어영문학과 ]" userId="28c82ee6-4f9d-4ffe-b799-ffb5d9a30cd7" providerId="ADAL" clId="{BA4AD7F2-6241-DA47-B91B-35D74B1AD879}" dt="2021-04-24T16:39:27.955" v="10582" actId="21"/>
          <ac:picMkLst>
            <pc:docMk/>
            <pc:sldMk cId="1411539069" sldId="264"/>
            <ac:picMk id="2" creationId="{7B267B67-9795-764A-9837-9ACE57D4E046}"/>
          </ac:picMkLst>
        </pc:picChg>
        <pc:picChg chg="mod">
          <ac:chgData name="김승태[ 학부재학 / 영어영문학과 ]" userId="28c82ee6-4f9d-4ffe-b799-ffb5d9a30cd7" providerId="ADAL" clId="{BA4AD7F2-6241-DA47-B91B-35D74B1AD879}" dt="2021-04-24T16:39:45.381" v="10587" actId="1076"/>
          <ac:picMkLst>
            <pc:docMk/>
            <pc:sldMk cId="1411539069" sldId="264"/>
            <ac:picMk id="3" creationId="{3B3DB7B3-4110-0848-AEFB-F1295E550BCE}"/>
          </ac:picMkLst>
        </pc:picChg>
        <pc:picChg chg="mod">
          <ac:chgData name="김승태[ 학부재학 / 영어영문학과 ]" userId="28c82ee6-4f9d-4ffe-b799-ffb5d9a30cd7" providerId="ADAL" clId="{BA4AD7F2-6241-DA47-B91B-35D74B1AD879}" dt="2021-04-24T16:39:45.381" v="10587" actId="1076"/>
          <ac:picMkLst>
            <pc:docMk/>
            <pc:sldMk cId="1411539069" sldId="264"/>
            <ac:picMk id="4" creationId="{1DB4841E-212C-B64F-BC42-DD318CD31CF2}"/>
          </ac:picMkLst>
        </pc:picChg>
        <pc:picChg chg="add mod">
          <ac:chgData name="김승태[ 학부재학 / 영어영문학과 ]" userId="28c82ee6-4f9d-4ffe-b799-ffb5d9a30cd7" providerId="ADAL" clId="{BA4AD7F2-6241-DA47-B91B-35D74B1AD879}" dt="2021-04-24T16:39:55.314" v="10590" actId="1076"/>
          <ac:picMkLst>
            <pc:docMk/>
            <pc:sldMk cId="1411539069" sldId="264"/>
            <ac:picMk id="8" creationId="{BB7BF1F9-63C4-6746-816C-9E90373E0D41}"/>
          </ac:picMkLst>
        </pc:picChg>
      </pc:sldChg>
      <pc:sldChg chg="addSp delSp modSp mod">
        <pc:chgData name="김승태[ 학부재학 / 영어영문학과 ]" userId="28c82ee6-4f9d-4ffe-b799-ffb5d9a30cd7" providerId="ADAL" clId="{BA4AD7F2-6241-DA47-B91B-35D74B1AD879}" dt="2021-04-24T16:40:19.701" v="10593" actId="1076"/>
        <pc:sldMkLst>
          <pc:docMk/>
          <pc:sldMk cId="390382432" sldId="265"/>
        </pc:sldMkLst>
        <pc:spChg chg="add del mod">
          <ac:chgData name="김승태[ 학부재학 / 영어영문학과 ]" userId="28c82ee6-4f9d-4ffe-b799-ffb5d9a30cd7" providerId="ADAL" clId="{BA4AD7F2-6241-DA47-B91B-35D74B1AD879}" dt="2021-04-24T16:39:50.708" v="10588" actId="21"/>
          <ac:spMkLst>
            <pc:docMk/>
            <pc:sldMk cId="390382432" sldId="265"/>
            <ac:spMk id="6" creationId="{CDEA20E7-EB42-DD4B-9D50-832DEF7265E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40:19.701" v="10593" actId="1076"/>
          <ac:spMkLst>
            <pc:docMk/>
            <pc:sldMk cId="390382432" sldId="265"/>
            <ac:spMk id="7" creationId="{7F03234B-8990-8B4B-B2CD-E0E76D11C481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5:36:32.350" v="8423" actId="21"/>
          <ac:spMkLst>
            <pc:docMk/>
            <pc:sldMk cId="390382432" sldId="265"/>
            <ac:spMk id="9" creationId="{BDCDEF40-A8F3-BE4F-9FBA-E5E5280554A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40:16.458" v="10592" actId="1076"/>
          <ac:spMkLst>
            <pc:docMk/>
            <pc:sldMk cId="390382432" sldId="265"/>
            <ac:spMk id="10" creationId="{A41DD062-6C13-9148-BB7F-DB491C19E961}"/>
          </ac:spMkLst>
        </pc:spChg>
        <pc:picChg chg="del">
          <ac:chgData name="김승태[ 학부재학 / 영어영문학과 ]" userId="28c82ee6-4f9d-4ffe-b799-ffb5d9a30cd7" providerId="ADAL" clId="{BA4AD7F2-6241-DA47-B91B-35D74B1AD879}" dt="2021-04-24T16:39:50.708" v="10588" actId="21"/>
          <ac:picMkLst>
            <pc:docMk/>
            <pc:sldMk cId="390382432" sldId="265"/>
            <ac:picMk id="2" creationId="{9035860B-F531-B64A-A92B-DCD309680908}"/>
          </ac:picMkLst>
        </pc:picChg>
        <pc:picChg chg="mod">
          <ac:chgData name="김승태[ 학부재학 / 영어영문학과 ]" userId="28c82ee6-4f9d-4ffe-b799-ffb5d9a30cd7" providerId="ADAL" clId="{BA4AD7F2-6241-DA47-B91B-35D74B1AD879}" dt="2021-04-24T16:40:19.701" v="10593" actId="1076"/>
          <ac:picMkLst>
            <pc:docMk/>
            <pc:sldMk cId="390382432" sldId="265"/>
            <ac:picMk id="3" creationId="{BEF8BB7F-882D-7A4A-95D3-1D86E96B2F87}"/>
          </ac:picMkLst>
        </pc:picChg>
        <pc:picChg chg="mod">
          <ac:chgData name="김승태[ 학부재학 / 영어영문학과 ]" userId="28c82ee6-4f9d-4ffe-b799-ffb5d9a30cd7" providerId="ADAL" clId="{BA4AD7F2-6241-DA47-B91B-35D74B1AD879}" dt="2021-04-24T16:40:16.458" v="10592" actId="1076"/>
          <ac:picMkLst>
            <pc:docMk/>
            <pc:sldMk cId="390382432" sldId="265"/>
            <ac:picMk id="4" creationId="{1E2591CE-DDA9-6E40-85A3-CCAF1B0290F7}"/>
          </ac:picMkLst>
        </pc:picChg>
        <pc:picChg chg="del mod">
          <ac:chgData name="김승태[ 학부재학 / 영어영문학과 ]" userId="28c82ee6-4f9d-4ffe-b799-ffb5d9a30cd7" providerId="ADAL" clId="{BA4AD7F2-6241-DA47-B91B-35D74B1AD879}" dt="2021-04-24T15:36:32.350" v="8423" actId="21"/>
          <ac:picMkLst>
            <pc:docMk/>
            <pc:sldMk cId="390382432" sldId="265"/>
            <ac:picMk id="5" creationId="{8114F0C7-8912-DD44-95CC-A69162AB831B}"/>
          </ac:picMkLst>
        </pc:picChg>
        <pc:picChg chg="add del mod">
          <ac:chgData name="김승태[ 학부재학 / 영어영문학과 ]" userId="28c82ee6-4f9d-4ffe-b799-ffb5d9a30cd7" providerId="ADAL" clId="{BA4AD7F2-6241-DA47-B91B-35D74B1AD879}" dt="2021-04-24T15:36:44.163" v="8427" actId="478"/>
          <ac:picMkLst>
            <pc:docMk/>
            <pc:sldMk cId="390382432" sldId="265"/>
            <ac:picMk id="8" creationId="{BB46096D-3AA3-6E42-B12B-42B5B38B9AD7}"/>
          </ac:picMkLst>
        </pc:picChg>
      </pc:sldChg>
      <pc:sldChg chg="modSp mod">
        <pc:chgData name="김승태[ 학부재학 / 영어영문학과 ]" userId="28c82ee6-4f9d-4ffe-b799-ffb5d9a30cd7" providerId="ADAL" clId="{BA4AD7F2-6241-DA47-B91B-35D74B1AD879}" dt="2021-04-24T12:48:50.832" v="5342" actId="207"/>
        <pc:sldMkLst>
          <pc:docMk/>
          <pc:sldMk cId="1188494709" sldId="266"/>
        </pc:sldMkLst>
        <pc:spChg chg="mod">
          <ac:chgData name="김승태[ 학부재학 / 영어영문학과 ]" userId="28c82ee6-4f9d-4ffe-b799-ffb5d9a30cd7" providerId="ADAL" clId="{BA4AD7F2-6241-DA47-B91B-35D74B1AD879}" dt="2021-04-24T12:48:50.832" v="5342" actId="207"/>
          <ac:spMkLst>
            <pc:docMk/>
            <pc:sldMk cId="1188494709" sldId="266"/>
            <ac:spMk id="5" creationId="{864A8FC6-4F73-2648-B87C-4C64F70B465A}"/>
          </ac:spMkLst>
        </pc:spChg>
        <pc:spChg chg="mod">
          <ac:chgData name="김승태[ 학부재학 / 영어영문학과 ]" userId="28c82ee6-4f9d-4ffe-b799-ffb5d9a30cd7" providerId="ADAL" clId="{BA4AD7F2-6241-DA47-B91B-35D74B1AD879}" dt="2021-04-24T12:48:50.832" v="5342" actId="207"/>
          <ac:spMkLst>
            <pc:docMk/>
            <pc:sldMk cId="1188494709" sldId="266"/>
            <ac:spMk id="7" creationId="{D0937B33-5D82-6A49-8701-3D4C6B9CB1F9}"/>
          </ac:spMkLst>
        </pc:spChg>
        <pc:spChg chg="mod">
          <ac:chgData name="김승태[ 학부재학 / 영어영문학과 ]" userId="28c82ee6-4f9d-4ffe-b799-ffb5d9a30cd7" providerId="ADAL" clId="{BA4AD7F2-6241-DA47-B91B-35D74B1AD879}" dt="2021-04-24T12:48:50.832" v="5342" actId="207"/>
          <ac:spMkLst>
            <pc:docMk/>
            <pc:sldMk cId="1188494709" sldId="266"/>
            <ac:spMk id="9" creationId="{2E4E9F05-2DD3-5D4B-9EA9-B7739B69908B}"/>
          </ac:spMkLst>
        </pc:spChg>
      </pc:sldChg>
      <pc:sldChg chg="addSp delSp modSp add mod">
        <pc:chgData name="김승태[ 학부재학 / 영어영문학과 ]" userId="28c82ee6-4f9d-4ffe-b799-ffb5d9a30cd7" providerId="ADAL" clId="{BA4AD7F2-6241-DA47-B91B-35D74B1AD879}" dt="2021-04-24T17:03:49.510" v="11730" actId="1076"/>
        <pc:sldMkLst>
          <pc:docMk/>
          <pc:sldMk cId="1860076343" sldId="267"/>
        </pc:sldMkLst>
        <pc:spChg chg="del">
          <ac:chgData name="김승태[ 학부재학 / 영어영문학과 ]" userId="28c82ee6-4f9d-4ffe-b799-ffb5d9a30cd7" providerId="ADAL" clId="{BA4AD7F2-6241-DA47-B91B-35D74B1AD879}" dt="2021-04-24T14:32:03.974" v="7102" actId="478"/>
          <ac:spMkLst>
            <pc:docMk/>
            <pc:sldMk cId="1860076343" sldId="267"/>
            <ac:spMk id="6" creationId="{CDEA20E7-EB42-DD4B-9D50-832DEF7265E5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4:32:03.974" v="7102" actId="478"/>
          <ac:spMkLst>
            <pc:docMk/>
            <pc:sldMk cId="1860076343" sldId="267"/>
            <ac:spMk id="7" creationId="{7F03234B-8990-8B4B-B2CD-E0E76D11C481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4:32:03.974" v="7102" actId="478"/>
          <ac:spMkLst>
            <pc:docMk/>
            <pc:sldMk cId="1860076343" sldId="267"/>
            <ac:spMk id="9" creationId="{BDCDEF40-A8F3-BE4F-9FBA-E5E5280554AC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7:03:45.113" v="11729" actId="478"/>
          <ac:spMkLst>
            <pc:docMk/>
            <pc:sldMk cId="1860076343" sldId="267"/>
            <ac:spMk id="11" creationId="{5F031A5C-7D77-DA4E-8EEF-D0DE24262CC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12" creationId="{D12AB1B8-A947-9842-89A4-5290E4A71A9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13" creationId="{637D07FF-142F-884F-A0CD-28F0251C885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14" creationId="{300047C8-46BE-FE4A-B855-54F4034A358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15" creationId="{94784492-58E6-7743-B953-E9FEEDBB827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16" creationId="{9517A204-8BC0-7E4B-8D4E-533C5327FF4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17" creationId="{4A7A2E23-113C-144F-B216-E89FC41A314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18" creationId="{8E093312-9E05-0140-B0A1-46A0C05D410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19" creationId="{5F47EA5B-1740-3949-81EA-0BD8C26D1AC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20" creationId="{3E3B82B1-EFCA-7B42-85FE-796F7081D28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21" creationId="{CB323580-92DD-FE45-A4E5-56122ADD12B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22" creationId="{C4488619-9E05-374E-905A-AF522CB8AD93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48:41.444" v="10639" actId="478"/>
          <ac:spMkLst>
            <pc:docMk/>
            <pc:sldMk cId="1860076343" sldId="267"/>
            <ac:spMk id="23" creationId="{351479D8-4E6C-C346-8B83-290591E5F90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25" creationId="{AB25A97C-DD6A-0E44-9479-985F2888FB6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26" creationId="{6FB117E7-A832-6847-B9FC-99370BC3931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27" creationId="{BF3C3A8A-35B1-5046-B658-27C704C4C0A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28" creationId="{DBCAF6C2-4E6D-C549-8C5F-D236CD26AB6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29" creationId="{3F8F0D45-ABBB-9F4D-95C0-89068A0F9E5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30" creationId="{D276CC6A-B65E-4E47-A4F0-222EC92BB28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31" creationId="{DE1C8CCF-F982-E34A-9334-17FAAB14D3B9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33" creationId="{54683172-5A8F-EF4C-902A-4048C4F6F72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36" creationId="{E8AAAB82-E587-6347-A98F-C99793911C7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38" creationId="{D51B6FB8-8E74-9E42-AC33-57FAA16F72C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39" creationId="{3F929053-CC96-2F4A-9F01-EA8FE412F14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40" creationId="{61CF44D9-C231-C44A-BDDE-AD3D569D7EF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41" creationId="{E141D67F-0844-B047-9791-61636369D99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42" creationId="{F3E40874-E93A-9441-8159-5328E13831E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43" creationId="{B1C1E643-2F4C-C041-BA4C-37D2ADD98C9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44" creationId="{E3A07B38-8959-D245-A9C3-90609E8B6F9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9.510" v="11730" actId="1076"/>
          <ac:spMkLst>
            <pc:docMk/>
            <pc:sldMk cId="1860076343" sldId="267"/>
            <ac:spMk id="45" creationId="{A2581A0C-F67A-5F43-813A-0A3C522D8A4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4:47.853" v="11141" actId="1076"/>
          <ac:spMkLst>
            <pc:docMk/>
            <pc:sldMk cId="1860076343" sldId="267"/>
            <ac:spMk id="46" creationId="{B64AE3FD-6226-4C41-9969-BC2748E7931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4:47.853" v="11141" actId="1076"/>
          <ac:spMkLst>
            <pc:docMk/>
            <pc:sldMk cId="1860076343" sldId="267"/>
            <ac:spMk id="47" creationId="{361D5BEC-4DD1-8B46-83EE-D127F21484D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4:47.853" v="11141" actId="1076"/>
          <ac:spMkLst>
            <pc:docMk/>
            <pc:sldMk cId="1860076343" sldId="267"/>
            <ac:spMk id="48" creationId="{8CE61127-7564-F94D-9DFD-795CB4B2C1E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4:47.853" v="11141" actId="1076"/>
          <ac:spMkLst>
            <pc:docMk/>
            <pc:sldMk cId="1860076343" sldId="267"/>
            <ac:spMk id="49" creationId="{26A5D6E9-AEEE-584C-ABA4-C7ACBD5AEAE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4:47.853" v="11141" actId="1076"/>
          <ac:spMkLst>
            <pc:docMk/>
            <pc:sldMk cId="1860076343" sldId="267"/>
            <ac:spMk id="50" creationId="{B5C2545C-19BC-EB44-B97A-481B826DE0E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4:50.718" v="11146" actId="20577"/>
          <ac:spMkLst>
            <pc:docMk/>
            <pc:sldMk cId="1860076343" sldId="267"/>
            <ac:spMk id="51" creationId="{DCE47DE2-1B68-7048-863A-1B8FDFA68E9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2:01.498" v="11254" actId="1076"/>
          <ac:spMkLst>
            <pc:docMk/>
            <pc:sldMk cId="1860076343" sldId="267"/>
            <ac:spMk id="52" creationId="{BDE4CDB4-44AD-4E49-83AF-5CE5BA4494D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9:16.187" v="11165" actId="20577"/>
          <ac:spMkLst>
            <pc:docMk/>
            <pc:sldMk cId="1860076343" sldId="267"/>
            <ac:spMk id="53" creationId="{5494D3AF-F858-714C-963F-9019FE63412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9:18.824" v="11167" actId="20577"/>
          <ac:spMkLst>
            <pc:docMk/>
            <pc:sldMk cId="1860076343" sldId="267"/>
            <ac:spMk id="54" creationId="{5FB77311-03E6-9B45-BC84-455E5A605B3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9:21.731" v="11169" actId="20577"/>
          <ac:spMkLst>
            <pc:docMk/>
            <pc:sldMk cId="1860076343" sldId="267"/>
            <ac:spMk id="55" creationId="{E700B4B8-1EA5-6D45-9596-E41F14D4470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9:24.047" v="11171" actId="20577"/>
          <ac:spMkLst>
            <pc:docMk/>
            <pc:sldMk cId="1860076343" sldId="267"/>
            <ac:spMk id="56" creationId="{3767A4CB-6825-6343-9F27-6837A19C59F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9:47.134" v="11189" actId="20577"/>
          <ac:spMkLst>
            <pc:docMk/>
            <pc:sldMk cId="1860076343" sldId="267"/>
            <ac:spMk id="58" creationId="{1A388403-874D-354A-BC53-880752E4E5A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4:47.853" v="11141" actId="1076"/>
          <ac:spMkLst>
            <pc:docMk/>
            <pc:sldMk cId="1860076343" sldId="267"/>
            <ac:spMk id="59" creationId="{52BC36B7-DACD-3548-A76D-B763D90DC6E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4:47.853" v="11141" actId="1076"/>
          <ac:spMkLst>
            <pc:docMk/>
            <pc:sldMk cId="1860076343" sldId="267"/>
            <ac:spMk id="60" creationId="{AFA17003-E572-C649-9969-16CC7577F3D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9:53.133" v="11191" actId="20577"/>
          <ac:spMkLst>
            <pc:docMk/>
            <pc:sldMk cId="1860076343" sldId="267"/>
            <ac:spMk id="61" creationId="{F9C1C123-FF91-C94B-A0CB-C6A456F2AC7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0:02.691" v="11195" actId="20577"/>
          <ac:spMkLst>
            <pc:docMk/>
            <pc:sldMk cId="1860076343" sldId="267"/>
            <ac:spMk id="62" creationId="{223FE4E0-7455-0F40-BD07-9FDC616E454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0:25.493" v="11213" actId="14100"/>
          <ac:spMkLst>
            <pc:docMk/>
            <pc:sldMk cId="1860076343" sldId="267"/>
            <ac:spMk id="63" creationId="{694954C9-9BCD-324B-8BFB-442C38CB40F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0:40.458" v="11222" actId="20577"/>
          <ac:spMkLst>
            <pc:docMk/>
            <pc:sldMk cId="1860076343" sldId="267"/>
            <ac:spMk id="64" creationId="{49C94AC4-9460-2844-BA85-F4D98033684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1:38.739" v="11237" actId="20577"/>
          <ac:spMkLst>
            <pc:docMk/>
            <pc:sldMk cId="1860076343" sldId="267"/>
            <ac:spMk id="66" creationId="{AC446C6B-9F80-564D-A3B4-4AB3126B440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3:41.013" v="11728" actId="207"/>
          <ac:spMkLst>
            <pc:docMk/>
            <pc:sldMk cId="1860076343" sldId="267"/>
            <ac:spMk id="67" creationId="{EB2DB7BA-1F47-0D4B-98AC-9AB215468B7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0:14.070" v="11205" actId="20577"/>
          <ac:spMkLst>
            <pc:docMk/>
            <pc:sldMk cId="1860076343" sldId="267"/>
            <ac:spMk id="69" creationId="{3AA369F2-23F6-1048-B8AE-309331709E5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4:47.853" v="11141" actId="1076"/>
          <ac:spMkLst>
            <pc:docMk/>
            <pc:sldMk cId="1860076343" sldId="267"/>
            <ac:spMk id="70" creationId="{3C6D32AB-F77F-D64E-81BC-F7E598F45866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7:01:42.074" v="11239" actId="478"/>
          <ac:spMkLst>
            <pc:docMk/>
            <pc:sldMk cId="1860076343" sldId="267"/>
            <ac:spMk id="71" creationId="{22392340-6B89-D242-AB5D-324D8240810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9:25.788" v="11173" actId="20577"/>
          <ac:spMkLst>
            <pc:docMk/>
            <pc:sldMk cId="1860076343" sldId="267"/>
            <ac:spMk id="72" creationId="{C24A29E1-E382-494D-8D62-C7146F95C35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59:28.551" v="11175" actId="20577"/>
          <ac:spMkLst>
            <pc:docMk/>
            <pc:sldMk cId="1860076343" sldId="267"/>
            <ac:spMk id="73" creationId="{BBA285FF-9FC0-9B4E-BDB7-099D3517D50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1:23.863" v="11226" actId="20577"/>
          <ac:spMkLst>
            <pc:docMk/>
            <pc:sldMk cId="1860076343" sldId="267"/>
            <ac:spMk id="74" creationId="{455A52C5-C03A-BD4F-A298-96D29214E1DA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7:01:40.925" v="11238" actId="478"/>
          <ac:spMkLst>
            <pc:docMk/>
            <pc:sldMk cId="1860076343" sldId="267"/>
            <ac:spMk id="75" creationId="{92E6207E-32BC-124E-8660-725B35B0EBFE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7:01:40.925" v="11238" actId="478"/>
          <ac:spMkLst>
            <pc:docMk/>
            <pc:sldMk cId="1860076343" sldId="267"/>
            <ac:spMk id="76" creationId="{BBB5C163-FA9F-AB45-A313-9AC4D3BD735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0:33.694" v="11218" actId="20577"/>
          <ac:spMkLst>
            <pc:docMk/>
            <pc:sldMk cId="1860076343" sldId="267"/>
            <ac:spMk id="78" creationId="{2BFA0B4B-05FD-2E43-BE4A-94CE2251181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7:01:50.833" v="11247" actId="5793"/>
          <ac:spMkLst>
            <pc:docMk/>
            <pc:sldMk cId="1860076343" sldId="267"/>
            <ac:spMk id="79" creationId="{4C57D56A-FC27-9647-AC78-B84A683B723A}"/>
          </ac:spMkLst>
        </pc:spChg>
        <pc:picChg chg="del">
          <ac:chgData name="김승태[ 학부재학 / 영어영문학과 ]" userId="28c82ee6-4f9d-4ffe-b799-ffb5d9a30cd7" providerId="ADAL" clId="{BA4AD7F2-6241-DA47-B91B-35D74B1AD879}" dt="2021-04-24T14:32:03.974" v="7102" actId="478"/>
          <ac:picMkLst>
            <pc:docMk/>
            <pc:sldMk cId="1860076343" sldId="267"/>
            <ac:picMk id="2" creationId="{9035860B-F531-B64A-A92B-DCD309680908}"/>
          </ac:picMkLst>
        </pc:picChg>
        <pc:picChg chg="del">
          <ac:chgData name="김승태[ 학부재학 / 영어영문학과 ]" userId="28c82ee6-4f9d-4ffe-b799-ffb5d9a30cd7" providerId="ADAL" clId="{BA4AD7F2-6241-DA47-B91B-35D74B1AD879}" dt="2021-04-24T14:32:03.974" v="7102" actId="478"/>
          <ac:picMkLst>
            <pc:docMk/>
            <pc:sldMk cId="1860076343" sldId="267"/>
            <ac:picMk id="3" creationId="{BEF8BB7F-882D-7A4A-95D3-1D86E96B2F87}"/>
          </ac:picMkLst>
        </pc:picChg>
        <pc:picChg chg="del">
          <ac:chgData name="김승태[ 학부재학 / 영어영문학과 ]" userId="28c82ee6-4f9d-4ffe-b799-ffb5d9a30cd7" providerId="ADAL" clId="{BA4AD7F2-6241-DA47-B91B-35D74B1AD879}" dt="2021-04-24T14:32:03.974" v="7102" actId="478"/>
          <ac:picMkLst>
            <pc:docMk/>
            <pc:sldMk cId="1860076343" sldId="267"/>
            <ac:picMk id="4" creationId="{1E2591CE-DDA9-6E40-85A3-CCAF1B0290F7}"/>
          </ac:picMkLst>
        </pc:picChg>
        <pc:picChg chg="del">
          <ac:chgData name="김승태[ 학부재학 / 영어영문학과 ]" userId="28c82ee6-4f9d-4ffe-b799-ffb5d9a30cd7" providerId="ADAL" clId="{BA4AD7F2-6241-DA47-B91B-35D74B1AD879}" dt="2021-04-24T14:32:03.974" v="7102" actId="478"/>
          <ac:picMkLst>
            <pc:docMk/>
            <pc:sldMk cId="1860076343" sldId="267"/>
            <ac:picMk id="5" creationId="{8114F0C7-8912-DD44-95CC-A69162AB831B}"/>
          </ac:picMkLst>
        </pc:picChg>
        <pc:picChg chg="del mod">
          <ac:chgData name="김승태[ 학부재학 / 영어영문학과 ]" userId="28c82ee6-4f9d-4ffe-b799-ffb5d9a30cd7" providerId="ADAL" clId="{BA4AD7F2-6241-DA47-B91B-35D74B1AD879}" dt="2021-04-24T14:32:06.502" v="7104" actId="478"/>
          <ac:picMkLst>
            <pc:docMk/>
            <pc:sldMk cId="1860076343" sldId="267"/>
            <ac:picMk id="8" creationId="{BB46096D-3AA3-6E42-B12B-42B5B38B9AD7}"/>
          </ac:picMkLst>
        </pc:picChg>
        <pc:picChg chg="add mod">
          <ac:chgData name="김승태[ 학부재학 / 영어영문학과 ]" userId="28c82ee6-4f9d-4ffe-b799-ffb5d9a30cd7" providerId="ADAL" clId="{BA4AD7F2-6241-DA47-B91B-35D74B1AD879}" dt="2021-04-24T15:36:38.347" v="8425" actId="1076"/>
          <ac:picMkLst>
            <pc:docMk/>
            <pc:sldMk cId="1860076343" sldId="267"/>
            <ac:picMk id="10" creationId="{4109262A-E77A-CC43-90E5-1BE75AF40796}"/>
          </ac:picMkLst>
        </pc:picChg>
        <pc:cxnChg chg="add mod">
          <ac:chgData name="김승태[ 학부재학 / 영어영문학과 ]" userId="28c82ee6-4f9d-4ffe-b799-ffb5d9a30cd7" providerId="ADAL" clId="{BA4AD7F2-6241-DA47-B91B-35D74B1AD879}" dt="2021-04-24T17:03:49.510" v="11730" actId="1076"/>
          <ac:cxnSpMkLst>
            <pc:docMk/>
            <pc:sldMk cId="1860076343" sldId="267"/>
            <ac:cxnSpMk id="24" creationId="{2183E40C-5B73-834C-9B19-B4E87922754D}"/>
          </ac:cxnSpMkLst>
        </pc:cxnChg>
        <pc:cxnChg chg="add mod">
          <ac:chgData name="김승태[ 학부재학 / 영어영문학과 ]" userId="28c82ee6-4f9d-4ffe-b799-ffb5d9a30cd7" providerId="ADAL" clId="{BA4AD7F2-6241-DA47-B91B-35D74B1AD879}" dt="2021-04-24T17:03:49.510" v="11730" actId="1076"/>
          <ac:cxnSpMkLst>
            <pc:docMk/>
            <pc:sldMk cId="1860076343" sldId="267"/>
            <ac:cxnSpMk id="32" creationId="{5023184F-FFD9-7B44-8903-9CF92F23F129}"/>
          </ac:cxnSpMkLst>
        </pc:cxnChg>
        <pc:cxnChg chg="add mod">
          <ac:chgData name="김승태[ 학부재학 / 영어영문학과 ]" userId="28c82ee6-4f9d-4ffe-b799-ffb5d9a30cd7" providerId="ADAL" clId="{BA4AD7F2-6241-DA47-B91B-35D74B1AD879}" dt="2021-04-24T17:03:49.510" v="11730" actId="1076"/>
          <ac:cxnSpMkLst>
            <pc:docMk/>
            <pc:sldMk cId="1860076343" sldId="267"/>
            <ac:cxnSpMk id="37" creationId="{778E6C5D-628B-DD4F-A077-5B88FD324EE6}"/>
          </ac:cxnSpMkLst>
        </pc:cxnChg>
        <pc:cxnChg chg="add mod">
          <ac:chgData name="김승태[ 학부재학 / 영어영문학과 ]" userId="28c82ee6-4f9d-4ffe-b799-ffb5d9a30cd7" providerId="ADAL" clId="{BA4AD7F2-6241-DA47-B91B-35D74B1AD879}" dt="2021-04-24T16:59:40.575" v="11178" actId="1076"/>
          <ac:cxnSpMkLst>
            <pc:docMk/>
            <pc:sldMk cId="1860076343" sldId="267"/>
            <ac:cxnSpMk id="57" creationId="{5ED881C8-FC23-814F-A26E-824F5F82C0D0}"/>
          </ac:cxnSpMkLst>
        </pc:cxnChg>
        <pc:cxnChg chg="add mod">
          <ac:chgData name="김승태[ 학부재학 / 영어영문학과 ]" userId="28c82ee6-4f9d-4ffe-b799-ffb5d9a30cd7" providerId="ADAL" clId="{BA4AD7F2-6241-DA47-B91B-35D74B1AD879}" dt="2021-04-24T17:01:31.102" v="11227" actId="1076"/>
          <ac:cxnSpMkLst>
            <pc:docMk/>
            <pc:sldMk cId="1860076343" sldId="267"/>
            <ac:cxnSpMk id="65" creationId="{9D1EB324-99BF-F14F-8A15-DD234A76BC21}"/>
          </ac:cxnSpMkLst>
        </pc:cxnChg>
        <pc:cxnChg chg="add mod">
          <ac:chgData name="김승태[ 학부재학 / 영어영문학과 ]" userId="28c82ee6-4f9d-4ffe-b799-ffb5d9a30cd7" providerId="ADAL" clId="{BA4AD7F2-6241-DA47-B91B-35D74B1AD879}" dt="2021-04-24T17:00:08.301" v="11196" actId="1076"/>
          <ac:cxnSpMkLst>
            <pc:docMk/>
            <pc:sldMk cId="1860076343" sldId="267"/>
            <ac:cxnSpMk id="68" creationId="{B38BE9CA-BA27-074E-A1AB-2113FB355BDE}"/>
          </ac:cxnSpMkLst>
        </pc:cxnChg>
        <pc:cxnChg chg="add mod">
          <ac:chgData name="김승태[ 학부재학 / 영어영문학과 ]" userId="28c82ee6-4f9d-4ffe-b799-ffb5d9a30cd7" providerId="ADAL" clId="{BA4AD7F2-6241-DA47-B91B-35D74B1AD879}" dt="2021-04-24T17:00:31.831" v="11215" actId="1076"/>
          <ac:cxnSpMkLst>
            <pc:docMk/>
            <pc:sldMk cId="1860076343" sldId="267"/>
            <ac:cxnSpMk id="77" creationId="{05399CD8-5FF6-BA43-A580-954EB07F1A0A}"/>
          </ac:cxnSpMkLst>
        </pc:cxnChg>
      </pc:sldChg>
      <pc:sldChg chg="addSp delSp modSp add mod">
        <pc:chgData name="김승태[ 학부재학 / 영어영문학과 ]" userId="28c82ee6-4f9d-4ffe-b799-ffb5d9a30cd7" providerId="ADAL" clId="{BA4AD7F2-6241-DA47-B91B-35D74B1AD879}" dt="2021-04-24T16:24:59.041" v="10305" actId="1076"/>
        <pc:sldMkLst>
          <pc:docMk/>
          <pc:sldMk cId="12528981" sldId="268"/>
        </pc:sldMkLst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4" creationId="{B868E90E-D451-0349-A5F4-6E370BDC502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38.456" v="9813" actId="14100"/>
          <ac:spMkLst>
            <pc:docMk/>
            <pc:sldMk cId="12528981" sldId="268"/>
            <ac:spMk id="5" creationId="{8D2C4EEB-F2D2-5243-A78C-3C5E9FB4E40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30.450" v="9811" actId="14100"/>
          <ac:spMkLst>
            <pc:docMk/>
            <pc:sldMk cId="12528981" sldId="268"/>
            <ac:spMk id="6" creationId="{1FBD051E-C9A7-AA46-8620-68BABDAED90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" creationId="{D58D100F-C519-534F-88EB-D7894BDBABF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8" creationId="{7EB0BDF8-2E13-B849-98FE-5BC937F24D7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9" creationId="{52EDF7EA-7D2E-714A-AB57-00770EA13C1A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5:36:58.053" v="8429" actId="478"/>
          <ac:spMkLst>
            <pc:docMk/>
            <pc:sldMk cId="12528981" sldId="268"/>
            <ac:spMk id="11" creationId="{5F031A5C-7D77-DA4E-8EEF-D0DE24262CC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12" creationId="{BBC2321A-1D25-9A4A-9432-1B4134A7CAD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13" creationId="{92B5519E-2912-8F4D-9706-10403321D4D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43.503" v="9814" actId="1076"/>
          <ac:spMkLst>
            <pc:docMk/>
            <pc:sldMk cId="12528981" sldId="268"/>
            <ac:spMk id="14" creationId="{E6754102-7A1B-4F4B-9F95-4F3100008BC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33.779" v="9812" actId="1076"/>
          <ac:spMkLst>
            <pc:docMk/>
            <pc:sldMk cId="12528981" sldId="268"/>
            <ac:spMk id="15" creationId="{26A36360-D128-AA41-B9B9-22B668392CE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16" creationId="{E84952B9-7698-F548-ABF9-8DDDB526987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17" creationId="{86D48368-D9F1-6D4C-A069-EDEA2198074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19" creationId="{5717957B-9EC5-8A49-B83B-E64AB20B272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20" creationId="{02AD7A0B-60E9-D14D-A7CE-976D3FD23D1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58.541" v="9791" actId="20577"/>
          <ac:spMkLst>
            <pc:docMk/>
            <pc:sldMk cId="12528981" sldId="268"/>
            <ac:spMk id="21" creationId="{CDAD7573-7F1E-8442-9BE7-628EBF61582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47.329" v="9815" actId="1076"/>
          <ac:spMkLst>
            <pc:docMk/>
            <pc:sldMk cId="12528981" sldId="268"/>
            <ac:spMk id="22" creationId="{82418430-707C-3649-AFC7-D8A2CCB162C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03.971" v="9796" actId="20577"/>
          <ac:spMkLst>
            <pc:docMk/>
            <pc:sldMk cId="12528981" sldId="268"/>
            <ac:spMk id="23" creationId="{D32C713B-B7BB-D04B-B3F3-FC607C56B9B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07.714" v="9800" actId="20577"/>
          <ac:spMkLst>
            <pc:docMk/>
            <pc:sldMk cId="12528981" sldId="268"/>
            <ac:spMk id="24" creationId="{889071FC-1EDB-4144-A39D-773CF62FBF0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25" creationId="{3B82F36D-AFA3-C542-91DC-BB93E06ECEF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26" creationId="{10CAED4E-2443-4243-B294-27A2906FEE3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27" creationId="{545F6B7C-8550-484E-8F2B-EC0C9AC8941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28" creationId="{A8A87AAE-EF8A-F543-8DC6-2856DC5B706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29" creationId="{05906815-7F5A-E64D-B5BA-57A96E4054E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30" creationId="{3FB5618A-B642-9240-96AB-0C6C064DF13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31" creationId="{1F6BC3D4-D878-1A4C-A8E0-3F0EDA83C1B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14.720" v="9802" actId="20577"/>
          <ac:spMkLst>
            <pc:docMk/>
            <pc:sldMk cId="12528981" sldId="268"/>
            <ac:spMk id="32" creationId="{CF06D8CF-703E-A04F-9044-D8D745DED30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17.252" v="9804" actId="20577"/>
          <ac:spMkLst>
            <pc:docMk/>
            <pc:sldMk cId="12528981" sldId="268"/>
            <ac:spMk id="33" creationId="{86445834-B0E3-D646-9551-9C23D746837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19.841" v="9806" actId="20577"/>
          <ac:spMkLst>
            <pc:docMk/>
            <pc:sldMk cId="12528981" sldId="268"/>
            <ac:spMk id="34" creationId="{05093A0C-4EAF-0047-B2A1-311F9557FA6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21.986" v="9808" actId="20577"/>
          <ac:spMkLst>
            <pc:docMk/>
            <pc:sldMk cId="12528981" sldId="268"/>
            <ac:spMk id="35" creationId="{4B62F19A-7F9D-C342-8BCB-50840379CC1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23.756" v="9810" actId="20577"/>
          <ac:spMkLst>
            <pc:docMk/>
            <pc:sldMk cId="12528981" sldId="268"/>
            <ac:spMk id="36" creationId="{A1A1801D-2398-8C48-ABB3-BE8F8B6DEA4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37" creationId="{B48D2883-2CB2-2B4E-A0B0-CDC2562A730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38" creationId="{12EF836F-D772-864C-A8C4-33AFFCE0B38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55.651" v="9817" actId="20577"/>
          <ac:spMkLst>
            <pc:docMk/>
            <pc:sldMk cId="12528981" sldId="268"/>
            <ac:spMk id="39" creationId="{B75BFF16-4D99-424C-B164-0CA58CE27CA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0:59.832" v="9820" actId="20577"/>
          <ac:spMkLst>
            <pc:docMk/>
            <pc:sldMk cId="12528981" sldId="268"/>
            <ac:spMk id="40" creationId="{E3828ACD-2F82-9F47-99F5-47E9DAA72BF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1:02.395" v="9824" actId="20577"/>
          <ac:spMkLst>
            <pc:docMk/>
            <pc:sldMk cId="12528981" sldId="268"/>
            <ac:spMk id="41" creationId="{639E5342-B679-8647-95CB-09AA8A602FC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42" creationId="{7B704331-DCDB-1646-B70F-715BE33E408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43" creationId="{BED020C1-FA01-154B-AFE6-20F4323C8C4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44" creationId="{FFB5DE94-283E-A045-99BB-E5964163C788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45" creationId="{52FDB6E0-006D-E64C-B92E-59BFE3254D7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46" creationId="{E736E5CB-9A27-354C-9F68-65B78024B55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47" creationId="{2C109C7F-C998-7F49-AA98-2C920823B8A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48" creationId="{8FE14570-3118-ED4D-B0B3-FBCA3A4E7EB9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1:10.439" v="9826" actId="20577"/>
          <ac:spMkLst>
            <pc:docMk/>
            <pc:sldMk cId="12528981" sldId="268"/>
            <ac:spMk id="49" creationId="{4962684A-BE36-9947-B4C0-BF631FFEB09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50" creationId="{06A8C03B-F272-F348-9F88-B23EAEF6B4E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1:12.046" v="9828" actId="20577"/>
          <ac:spMkLst>
            <pc:docMk/>
            <pc:sldMk cId="12528981" sldId="268"/>
            <ac:spMk id="51" creationId="{1E681A3C-91FD-1646-9CF1-130B77CE5A3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52" creationId="{A85BC6B1-62D5-7D47-B015-15132DEA0E6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53" creationId="{9B583C5D-5050-BA4A-A5CA-974CC0BA48B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54" creationId="{7EDEACB5-5F93-324E-B549-2D54A4B227E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1:18.581" v="9830" actId="20577"/>
          <ac:spMkLst>
            <pc:docMk/>
            <pc:sldMk cId="12528981" sldId="268"/>
            <ac:spMk id="55" creationId="{D5ED9617-891E-BE4E-BDC6-D104D74555B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1:21.018" v="9833" actId="20577"/>
          <ac:spMkLst>
            <pc:docMk/>
            <pc:sldMk cId="12528981" sldId="268"/>
            <ac:spMk id="56" creationId="{B0266C54-C729-6648-B209-DEB5B9319BC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1:22.760" v="9837" actId="20577"/>
          <ac:spMkLst>
            <pc:docMk/>
            <pc:sldMk cId="12528981" sldId="268"/>
            <ac:spMk id="57" creationId="{8DA3B24D-8A45-664C-8061-14FF8E60EE1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1:25.745" v="9839" actId="20577"/>
          <ac:spMkLst>
            <pc:docMk/>
            <pc:sldMk cId="12528981" sldId="268"/>
            <ac:spMk id="58" creationId="{8DFE8E2E-7B5E-D14F-AB81-4FA88871A3C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59" creationId="{02BDFD3F-8789-5643-852F-E7554D313A0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60" creationId="{0FA54896-CAD0-D148-A0F7-19E7ABC96E79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61" creationId="{1242ACB9-50DF-5848-88DD-49689A3C105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62" creationId="{A75D2E20-51B2-714C-A234-40DE74B814A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28.638" v="9855" actId="20577"/>
          <ac:spMkLst>
            <pc:docMk/>
            <pc:sldMk cId="12528981" sldId="268"/>
            <ac:spMk id="63" creationId="{65996BDA-A566-F349-9CE2-C8F8B1AA68A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64" creationId="{68507F6E-542A-CD42-9446-3038C322EEA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65" creationId="{AACE379B-90D4-844D-9334-81A917F9922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66" creationId="{0FB84981-2747-4A4F-BD99-0509C15A891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67" creationId="{6D6F45FC-77D6-C74F-8337-84C727043A9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68" creationId="{E0A65622-6013-844A-8321-2A39F3D5181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69" creationId="{008F9945-55AE-C745-9A56-DF2E8E64B8C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0" creationId="{1D7F5E19-DAB3-1942-9D0D-02A8416BF81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1" creationId="{5C9F7119-9C3C-3B4A-B374-A41CC40F770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2" creationId="{ED10FFCE-16AF-3B4B-BDDA-9336E15F70D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3" creationId="{3CED3E94-D49A-9046-96C8-CAC7E2DCE47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4" creationId="{B1E3C5C4-1114-0A40-8BB6-FD2AFB6E13D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5" creationId="{A7414C09-F76B-6E48-8872-D7E9B6CF000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6" creationId="{CCBDF5F4-C683-564A-BA05-AB1914D30BB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7" creationId="{DEA810CF-A903-874F-85A9-0249AAC908B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14.532" v="9841" actId="20577"/>
          <ac:spMkLst>
            <pc:docMk/>
            <pc:sldMk cId="12528981" sldId="268"/>
            <ac:spMk id="78" creationId="{C3B9AF33-A989-FE42-8066-4B5C12AD7CE7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79" creationId="{9037E70E-341E-3443-BF09-16C7F19F692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15.828" v="9843" actId="20577"/>
          <ac:spMkLst>
            <pc:docMk/>
            <pc:sldMk cId="12528981" sldId="268"/>
            <ac:spMk id="80" creationId="{754EC0FC-0356-8749-A896-D3ACD9146D9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81" creationId="{A8ABE2D5-9A1E-FB42-BFA3-529BD9ADD28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18.037" v="9847" actId="20577"/>
          <ac:spMkLst>
            <pc:docMk/>
            <pc:sldMk cId="12528981" sldId="268"/>
            <ac:spMk id="82" creationId="{EC92E476-159D-B348-ABEF-9718C573D5D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83" creationId="{A2FD4361-DD9B-5D4A-A642-8FC36BFC419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19.343" v="9849" actId="20577"/>
          <ac:spMkLst>
            <pc:docMk/>
            <pc:sldMk cId="12528981" sldId="268"/>
            <ac:spMk id="84" creationId="{596384F9-6B22-FA4F-9762-DFCBB3A2C5B9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85" creationId="{9DE5BA7F-1CAE-AB4E-8689-4AC25A357E0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20.527" v="9851" actId="20577"/>
          <ac:spMkLst>
            <pc:docMk/>
            <pc:sldMk cId="12528981" sldId="268"/>
            <ac:spMk id="86" creationId="{72028F35-2190-A84C-91E6-8CF0A59C8A2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87" creationId="{38CA0C4F-135A-8E45-861E-09E1E3C32251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24.148" v="9853" actId="20577"/>
          <ac:spMkLst>
            <pc:docMk/>
            <pc:sldMk cId="12528981" sldId="268"/>
            <ac:spMk id="88" creationId="{2F976A6F-0DD1-8B45-A32A-E4F7230D9D34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89" creationId="{3A2113D9-48C6-1449-AC0D-26B51D394F8F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39.076" v="9857" actId="20577"/>
          <ac:spMkLst>
            <pc:docMk/>
            <pc:sldMk cId="12528981" sldId="268"/>
            <ac:spMk id="90" creationId="{2DBEDB90-4052-EE4B-8FAA-A0062853F21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42.290" v="9859" actId="20577"/>
          <ac:spMkLst>
            <pc:docMk/>
            <pc:sldMk cId="12528981" sldId="268"/>
            <ac:spMk id="91" creationId="{4F40BBB2-161F-1649-B561-380D45B22F3E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46.081" v="9861" actId="20577"/>
          <ac:spMkLst>
            <pc:docMk/>
            <pc:sldMk cId="12528981" sldId="268"/>
            <ac:spMk id="92" creationId="{E417993C-AD41-D940-A511-70C8D5B55662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2:48.014" v="9863" actId="20577"/>
          <ac:spMkLst>
            <pc:docMk/>
            <pc:sldMk cId="12528981" sldId="268"/>
            <ac:spMk id="93" creationId="{5F48F82D-260C-DF43-AD09-FB69933FA66C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09:48.137" v="9789" actId="1076"/>
          <ac:spMkLst>
            <pc:docMk/>
            <pc:sldMk cId="12528981" sldId="268"/>
            <ac:spMk id="94" creationId="{DE3EBA50-FF8A-724D-AF1F-4767B895C086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5:15.114" v="9924" actId="1076"/>
          <ac:spMkLst>
            <pc:docMk/>
            <pc:sldMk cId="12528981" sldId="268"/>
            <ac:spMk id="95" creationId="{B043E720-B693-B041-9F92-E534101C7BBB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13:20.452" v="9871" actId="478"/>
          <ac:spMkLst>
            <pc:docMk/>
            <pc:sldMk cId="12528981" sldId="268"/>
            <ac:spMk id="97" creationId="{A7573956-20DF-CD42-9B2D-8DFFE228565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4:56.537" v="10304" actId="1076"/>
          <ac:spMkLst>
            <pc:docMk/>
            <pc:sldMk cId="12528981" sldId="268"/>
            <ac:spMk id="98" creationId="{0C0FB182-F3A9-1541-8610-81D700B6B8D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4:59.041" v="10305" actId="1076"/>
          <ac:spMkLst>
            <pc:docMk/>
            <pc:sldMk cId="12528981" sldId="268"/>
            <ac:spMk id="99" creationId="{B2577FD2-0C55-374A-BE13-49DD93237844}"/>
          </ac:spMkLst>
        </pc:spChg>
        <pc:graphicFrameChg chg="add mod modGraphic">
          <ac:chgData name="김승태[ 학부재학 / 영어영문학과 ]" userId="28c82ee6-4f9d-4ffe-b799-ffb5d9a30cd7" providerId="ADAL" clId="{BA4AD7F2-6241-DA47-B91B-35D74B1AD879}" dt="2021-04-24T16:24:56.537" v="10304" actId="1076"/>
          <ac:graphicFrameMkLst>
            <pc:docMk/>
            <pc:sldMk cId="12528981" sldId="268"/>
            <ac:graphicFrameMk id="96" creationId="{075077D5-1A75-E947-9D38-B26DC9FA1006}"/>
          </ac:graphicFrameMkLst>
        </pc:graphicFrameChg>
        <pc:picChg chg="del">
          <ac:chgData name="김승태[ 학부재학 / 영어영문학과 ]" userId="28c82ee6-4f9d-4ffe-b799-ffb5d9a30cd7" providerId="ADAL" clId="{BA4AD7F2-6241-DA47-B91B-35D74B1AD879}" dt="2021-04-24T15:36:58.053" v="8429" actId="478"/>
          <ac:picMkLst>
            <pc:docMk/>
            <pc:sldMk cId="12528981" sldId="268"/>
            <ac:picMk id="10" creationId="{4109262A-E77A-CC43-90E5-1BE75AF40796}"/>
          </ac:picMkLst>
        </pc:picChg>
        <pc:cxnChg chg="add mod">
          <ac:chgData name="김승태[ 학부재학 / 영어영문학과 ]" userId="28c82ee6-4f9d-4ffe-b799-ffb5d9a30cd7" providerId="ADAL" clId="{BA4AD7F2-6241-DA47-B91B-35D74B1AD879}" dt="2021-04-24T16:09:48.137" v="9789" actId="1076"/>
          <ac:cxnSpMkLst>
            <pc:docMk/>
            <pc:sldMk cId="12528981" sldId="268"/>
            <ac:cxnSpMk id="18" creationId="{53F06D7C-8933-8342-A4A7-8B8C2DAB0D6D}"/>
          </ac:cxnSpMkLst>
        </pc:cxnChg>
      </pc:sldChg>
      <pc:sldChg chg="addSp delSp modSp add mod">
        <pc:chgData name="김승태[ 학부재학 / 영어영문학과 ]" userId="28c82ee6-4f9d-4ffe-b799-ffb5d9a30cd7" providerId="ADAL" clId="{BA4AD7F2-6241-DA47-B91B-35D74B1AD879}" dt="2021-04-24T16:27:28.764" v="10354" actId="20577"/>
        <pc:sldMkLst>
          <pc:docMk/>
          <pc:sldMk cId="1953331253" sldId="269"/>
        </pc:sldMkLst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" creationId="{B868E90E-D451-0349-A5F4-6E370BDC5024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" creationId="{8D2C4EEB-F2D2-5243-A78C-3C5E9FB4E408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" creationId="{1FBD051E-C9A7-AA46-8620-68BABDAED90A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" creationId="{D58D100F-C519-534F-88EB-D7894BDBABF8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" creationId="{7EB0BDF8-2E13-B849-98FE-5BC937F24D76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9" creationId="{52EDF7EA-7D2E-714A-AB57-00770EA13C1A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12" creationId="{BBC2321A-1D25-9A4A-9432-1B4134A7CADF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13" creationId="{92B5519E-2912-8F4D-9706-10403321D4DF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14" creationId="{E6754102-7A1B-4F4B-9F95-4F3100008BC6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15" creationId="{26A36360-D128-AA41-B9B9-22B668392CEF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16" creationId="{E84952B9-7698-F548-ABF9-8DDDB5269877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17" creationId="{86D48368-D9F1-6D4C-A069-EDEA21980745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19" creationId="{5717957B-9EC5-8A49-B83B-E64AB20B272E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0" creationId="{02AD7A0B-60E9-D14D-A7CE-976D3FD23D10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1" creationId="{CDAD7573-7F1E-8442-9BE7-628EBF615821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2" creationId="{82418430-707C-3649-AFC7-D8A2CCB162CB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3" creationId="{D32C713B-B7BB-D04B-B3F3-FC607C56B9BE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4" creationId="{889071FC-1EDB-4144-A39D-773CF62FBF08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5" creationId="{3B82F36D-AFA3-C542-91DC-BB93E06ECEF2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6" creationId="{10CAED4E-2443-4243-B294-27A2906FEE3B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7" creationId="{545F6B7C-8550-484E-8F2B-EC0C9AC8941A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8" creationId="{A8A87AAE-EF8A-F543-8DC6-2856DC5B706F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29" creationId="{05906815-7F5A-E64D-B5BA-57A96E4054EF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0" creationId="{3FB5618A-B642-9240-96AB-0C6C064DF138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1" creationId="{1F6BC3D4-D878-1A4C-A8E0-3F0EDA83C1B8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2" creationId="{CF06D8CF-703E-A04F-9044-D8D745DED30C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3" creationId="{86445834-B0E3-D646-9551-9C23D746837C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4" creationId="{05093A0C-4EAF-0047-B2A1-311F9557FA67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5" creationId="{4B62F19A-7F9D-C342-8BCB-50840379CC14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6" creationId="{A1A1801D-2398-8C48-ABB3-BE8F8B6DEA47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7" creationId="{B48D2883-2CB2-2B4E-A0B0-CDC2562A730F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8" creationId="{12EF836F-D772-864C-A8C4-33AFFCE0B385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39" creationId="{B75BFF16-4D99-424C-B164-0CA58CE27CA4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0" creationId="{E3828ACD-2F82-9F47-99F5-47E9DAA72BF6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1" creationId="{639E5342-B679-8647-95CB-09AA8A602FC8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2" creationId="{7B704331-DCDB-1646-B70F-715BE33E4082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3" creationId="{BED020C1-FA01-154B-AFE6-20F4323C8C4E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4" creationId="{FFB5DE94-283E-A045-99BB-E5964163C788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5" creationId="{52FDB6E0-006D-E64C-B92E-59BFE3254D75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6" creationId="{E736E5CB-9A27-354C-9F68-65B78024B551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7" creationId="{2C109C7F-C998-7F49-AA98-2C920823B8AC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8" creationId="{8FE14570-3118-ED4D-B0B3-FBCA3A4E7EB9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49" creationId="{4962684A-BE36-9947-B4C0-BF631FFEB096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0" creationId="{06A8C03B-F272-F348-9F88-B23EAEF6B4E3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1" creationId="{1E681A3C-91FD-1646-9CF1-130B77CE5A35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2" creationId="{A85BC6B1-62D5-7D47-B015-15132DEA0E6E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3" creationId="{9B583C5D-5050-BA4A-A5CA-974CC0BA48BA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4" creationId="{7EDEACB5-5F93-324E-B549-2D54A4B227E4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5" creationId="{D5ED9617-891E-BE4E-BDC6-D104D74555B6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6" creationId="{B0266C54-C729-6648-B209-DEB5B9319BC2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7" creationId="{8DA3B24D-8A45-664C-8061-14FF8E60EE1B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8" creationId="{8DFE8E2E-7B5E-D14F-AB81-4FA88871A3CC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59" creationId="{02BDFD3F-8789-5643-852F-E7554D313A07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0" creationId="{0FA54896-CAD0-D148-A0F7-19E7ABC96E79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1" creationId="{1242ACB9-50DF-5848-88DD-49689A3C105E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2" creationId="{A75D2E20-51B2-714C-A234-40DE74B814AB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3" creationId="{65996BDA-A566-F349-9CE2-C8F8B1AA68AA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4" creationId="{68507F6E-542A-CD42-9446-3038C322EEAD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5" creationId="{AACE379B-90D4-844D-9334-81A917F99226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6" creationId="{0FB84981-2747-4A4F-BD99-0509C15A8910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7" creationId="{6D6F45FC-77D6-C74F-8337-84C727043A9C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8" creationId="{E0A65622-6013-844A-8321-2A39F3D51810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69" creationId="{008F9945-55AE-C745-9A56-DF2E8E64B8C3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0" creationId="{1D7F5E19-DAB3-1942-9D0D-02A8416BF816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1" creationId="{5C9F7119-9C3C-3B4A-B374-A41CC40F770B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2" creationId="{ED10FFCE-16AF-3B4B-BDDA-9336E15F70D1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3" creationId="{3CED3E94-D49A-9046-96C8-CAC7E2DCE47B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4" creationId="{B1E3C5C4-1114-0A40-8BB6-FD2AFB6E13D3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5" creationId="{A7414C09-F76B-6E48-8872-D7E9B6CF0004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6" creationId="{CCBDF5F4-C683-564A-BA05-AB1914D30BBD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7" creationId="{DEA810CF-A903-874F-85A9-0249AAC908B0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8" creationId="{C3B9AF33-A989-FE42-8066-4B5C12AD7CE7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79" creationId="{9037E70E-341E-3443-BF09-16C7F19F6926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0" creationId="{754EC0FC-0356-8749-A896-D3ACD9146D9B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1" creationId="{A8ABE2D5-9A1E-FB42-BFA3-529BD9ADD283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2" creationId="{EC92E476-159D-B348-ABEF-9718C573D5D2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3" creationId="{A2FD4361-DD9B-5D4A-A642-8FC36BFC4192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4" creationId="{596384F9-6B22-FA4F-9762-DFCBB3A2C5B9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5" creationId="{9DE5BA7F-1CAE-AB4E-8689-4AC25A357E0E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6" creationId="{72028F35-2190-A84C-91E6-8CF0A59C8A20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7" creationId="{38CA0C4F-135A-8E45-861E-09E1E3C32251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8" creationId="{2F976A6F-0DD1-8B45-A32A-E4F7230D9D34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89" creationId="{3A2113D9-48C6-1449-AC0D-26B51D394F8F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90" creationId="{2DBEDB90-4052-EE4B-8FAA-A0062853F212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91" creationId="{4F40BBB2-161F-1649-B561-380D45B22F3E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92" creationId="{E417993C-AD41-D940-A511-70C8D5B55662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93" creationId="{5F48F82D-260C-DF43-AD09-FB69933FA66C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6.829" v="9879" actId="478"/>
          <ac:spMkLst>
            <pc:docMk/>
            <pc:sldMk cId="1953331253" sldId="269"/>
            <ac:spMk id="94" creationId="{DE3EBA50-FF8A-724D-AF1F-4767B895C086}"/>
          </ac:spMkLst>
        </pc:spChg>
        <pc:spChg chg="del">
          <ac:chgData name="김승태[ 학부재학 / 영어영문학과 ]" userId="28c82ee6-4f9d-4ffe-b799-ffb5d9a30cd7" providerId="ADAL" clId="{BA4AD7F2-6241-DA47-B91B-35D74B1AD879}" dt="2021-04-24T16:14:08.642" v="9880" actId="478"/>
          <ac:spMkLst>
            <pc:docMk/>
            <pc:sldMk cId="1953331253" sldId="269"/>
            <ac:spMk id="95" creationId="{B043E720-B693-B041-9F92-E534101C7BBB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15:39.718" v="9934" actId="20577"/>
          <ac:spMkLst>
            <pc:docMk/>
            <pc:sldMk cId="1953331253" sldId="269"/>
            <ac:spMk id="98" creationId="{BE930E1D-CDA6-7A49-9CE4-8DCCE4DA7C2D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6:42.019" v="10325" actId="1076"/>
          <ac:spMkLst>
            <pc:docMk/>
            <pc:sldMk cId="1953331253" sldId="269"/>
            <ac:spMk id="100" creationId="{27D5726E-F00A-F345-880B-0053075C865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6:36.512" v="10324" actId="1076"/>
          <ac:spMkLst>
            <pc:docMk/>
            <pc:sldMk cId="1953331253" sldId="269"/>
            <ac:spMk id="101" creationId="{7EAFFC9E-66EF-954C-BB1F-CBFBF35D36B3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6:44.410" v="10326" actId="1076"/>
          <ac:spMkLst>
            <pc:docMk/>
            <pc:sldMk cId="1953331253" sldId="269"/>
            <ac:spMk id="102" creationId="{10F8DFFF-A521-1248-A051-EF105FCA740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6:54.777" v="10328" actId="1076"/>
          <ac:spMkLst>
            <pc:docMk/>
            <pc:sldMk cId="1953331253" sldId="269"/>
            <ac:spMk id="104" creationId="{6DC08142-853F-1548-AD88-D7BB6F241350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6:54.777" v="10328" actId="1076"/>
          <ac:spMkLst>
            <pc:docMk/>
            <pc:sldMk cId="1953331253" sldId="269"/>
            <ac:spMk id="105" creationId="{4B945BCB-52F6-E149-8C74-71E07F90628C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25:47.250" v="10310" actId="478"/>
          <ac:spMkLst>
            <pc:docMk/>
            <pc:sldMk cId="1953331253" sldId="269"/>
            <ac:spMk id="106" creationId="{698DC61F-765A-0943-9E64-38BE62401E50}"/>
          </ac:spMkLst>
        </pc:spChg>
        <pc:spChg chg="add del mod">
          <ac:chgData name="김승태[ 학부재학 / 영어영문학과 ]" userId="28c82ee6-4f9d-4ffe-b799-ffb5d9a30cd7" providerId="ADAL" clId="{BA4AD7F2-6241-DA47-B91B-35D74B1AD879}" dt="2021-04-24T16:22:53.470" v="10256" actId="478"/>
          <ac:spMkLst>
            <pc:docMk/>
            <pc:sldMk cId="1953331253" sldId="269"/>
            <ac:spMk id="107" creationId="{63C43084-6443-464E-954A-BCBA5F6E195A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6:32.341" v="10323" actId="1076"/>
          <ac:spMkLst>
            <pc:docMk/>
            <pc:sldMk cId="1953331253" sldId="269"/>
            <ac:spMk id="108" creationId="{1EB012B5-BBA0-6F4F-88B4-2538CB3D5799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26:21.510" v="10320" actId="1076"/>
          <ac:spMkLst>
            <pc:docMk/>
            <pc:sldMk cId="1953331253" sldId="269"/>
            <ac:spMk id="110" creationId="{51D4B893-4F6A-6640-91A0-B023B27C324D}"/>
          </ac:spMkLst>
        </pc:spChg>
        <pc:graphicFrameChg chg="del">
          <ac:chgData name="김승태[ 학부재학 / 영어영문학과 ]" userId="28c82ee6-4f9d-4ffe-b799-ffb5d9a30cd7" providerId="ADAL" clId="{BA4AD7F2-6241-DA47-B91B-35D74B1AD879}" dt="2021-04-24T16:15:23.319" v="9925" actId="478"/>
          <ac:graphicFrameMkLst>
            <pc:docMk/>
            <pc:sldMk cId="1953331253" sldId="269"/>
            <ac:graphicFrameMk id="96" creationId="{075077D5-1A75-E947-9D38-B26DC9FA1006}"/>
          </ac:graphicFrameMkLst>
        </pc:graphicFrameChg>
        <pc:graphicFrameChg chg="add mod modGraphic">
          <ac:chgData name="김승태[ 학부재학 / 영어영문학과 ]" userId="28c82ee6-4f9d-4ffe-b799-ffb5d9a30cd7" providerId="ADAL" clId="{BA4AD7F2-6241-DA47-B91B-35D74B1AD879}" dt="2021-04-24T16:16:02.130" v="9949" actId="20577"/>
          <ac:graphicFrameMkLst>
            <pc:docMk/>
            <pc:sldMk cId="1953331253" sldId="269"/>
            <ac:graphicFrameMk id="97" creationId="{101A72EB-4279-8E48-8B4A-4258B438465D}"/>
          </ac:graphicFrameMkLst>
        </pc:graphicFrameChg>
        <pc:graphicFrameChg chg="add mod modGraphic">
          <ac:chgData name="김승태[ 학부재학 / 영어영문학과 ]" userId="28c82ee6-4f9d-4ffe-b799-ffb5d9a30cd7" providerId="ADAL" clId="{BA4AD7F2-6241-DA47-B91B-35D74B1AD879}" dt="2021-04-24T16:26:42.019" v="10325" actId="1076"/>
          <ac:graphicFrameMkLst>
            <pc:docMk/>
            <pc:sldMk cId="1953331253" sldId="269"/>
            <ac:graphicFrameMk id="99" creationId="{821DB5B8-9087-684C-8360-AB2D8059611B}"/>
          </ac:graphicFrameMkLst>
        </pc:graphicFrameChg>
        <pc:graphicFrameChg chg="add mod modGraphic">
          <ac:chgData name="김승태[ 학부재학 / 영어영문학과 ]" userId="28c82ee6-4f9d-4ffe-b799-ffb5d9a30cd7" providerId="ADAL" clId="{BA4AD7F2-6241-DA47-B91B-35D74B1AD879}" dt="2021-04-24T16:26:54.777" v="10328" actId="1076"/>
          <ac:graphicFrameMkLst>
            <pc:docMk/>
            <pc:sldMk cId="1953331253" sldId="269"/>
            <ac:graphicFrameMk id="103" creationId="{94EFC035-B86D-834F-ADE4-5ED0CD204EEC}"/>
          </ac:graphicFrameMkLst>
        </pc:graphicFrameChg>
        <pc:graphicFrameChg chg="add mod modGraphic">
          <ac:chgData name="김승태[ 학부재학 / 영어영문학과 ]" userId="28c82ee6-4f9d-4ffe-b799-ffb5d9a30cd7" providerId="ADAL" clId="{BA4AD7F2-6241-DA47-B91B-35D74B1AD879}" dt="2021-04-24T16:27:28.764" v="10354" actId="20577"/>
          <ac:graphicFrameMkLst>
            <pc:docMk/>
            <pc:sldMk cId="1953331253" sldId="269"/>
            <ac:graphicFrameMk id="109" creationId="{D5903756-8334-BF41-A515-70A51AB8440D}"/>
          </ac:graphicFrameMkLst>
        </pc:graphicFrameChg>
        <pc:cxnChg chg="del">
          <ac:chgData name="김승태[ 학부재학 / 영어영문학과 ]" userId="28c82ee6-4f9d-4ffe-b799-ffb5d9a30cd7" providerId="ADAL" clId="{BA4AD7F2-6241-DA47-B91B-35D74B1AD879}" dt="2021-04-24T16:14:06.829" v="9879" actId="478"/>
          <ac:cxnSpMkLst>
            <pc:docMk/>
            <pc:sldMk cId="1953331253" sldId="269"/>
            <ac:cxnSpMk id="18" creationId="{53F06D7C-8933-8342-A4A7-8B8C2DAB0D6D}"/>
          </ac:cxnSpMkLst>
        </pc:cxnChg>
      </pc:sldChg>
      <pc:sldChg chg="addSp delSp modSp add mod">
        <pc:chgData name="김승태[ 학부재학 / 영어영문학과 ]" userId="28c82ee6-4f9d-4ffe-b799-ffb5d9a30cd7" providerId="ADAL" clId="{BA4AD7F2-6241-DA47-B91B-35D74B1AD879}" dt="2021-04-26T00:28:10.592" v="11999" actId="1076"/>
        <pc:sldMkLst>
          <pc:docMk/>
          <pc:sldMk cId="1434481389" sldId="270"/>
        </pc:sldMkLst>
        <pc:spChg chg="mod">
          <ac:chgData name="김승태[ 학부재학 / 영어영문학과 ]" userId="28c82ee6-4f9d-4ffe-b799-ffb5d9a30cd7" providerId="ADAL" clId="{BA4AD7F2-6241-DA47-B91B-35D74B1AD879}" dt="2021-04-24T16:39:38.400" v="10586" actId="1076"/>
          <ac:spMkLst>
            <pc:docMk/>
            <pc:sldMk cId="1434481389" sldId="270"/>
            <ac:spMk id="5" creationId="{5ABFBA7C-DB1B-F84A-AB66-59C2890D2A13}"/>
          </ac:spMkLst>
        </pc:spChg>
        <pc:spChg chg="mod">
          <ac:chgData name="김승태[ 학부재학 / 영어영문학과 ]" userId="28c82ee6-4f9d-4ffe-b799-ffb5d9a30cd7" providerId="ADAL" clId="{BA4AD7F2-6241-DA47-B91B-35D74B1AD879}" dt="2021-04-26T00:28:10.592" v="11999" actId="1076"/>
          <ac:spMkLst>
            <pc:docMk/>
            <pc:sldMk cId="1434481389" sldId="270"/>
            <ac:spMk id="6" creationId="{9BD29818-2D43-FC4C-88CA-C6449F755BA5}"/>
          </ac:spMkLst>
        </pc:spChg>
        <pc:spChg chg="add mod">
          <ac:chgData name="김승태[ 학부재학 / 영어영문학과 ]" userId="28c82ee6-4f9d-4ffe-b799-ffb5d9a30cd7" providerId="ADAL" clId="{BA4AD7F2-6241-DA47-B91B-35D74B1AD879}" dt="2021-04-24T16:39:33.313" v="10585" actId="1076"/>
          <ac:spMkLst>
            <pc:docMk/>
            <pc:sldMk cId="1434481389" sldId="270"/>
            <ac:spMk id="8" creationId="{EE28A6FD-2857-A74F-A955-98A844216634}"/>
          </ac:spMkLst>
        </pc:spChg>
        <pc:picChg chg="del">
          <ac:chgData name="김승태[ 학부재학 / 영어영문학과 ]" userId="28c82ee6-4f9d-4ffe-b799-ffb5d9a30cd7" providerId="ADAL" clId="{BA4AD7F2-6241-DA47-B91B-35D74B1AD879}" dt="2021-04-24T16:25:13.376" v="10307" actId="478"/>
          <ac:picMkLst>
            <pc:docMk/>
            <pc:sldMk cId="1434481389" sldId="270"/>
            <ac:picMk id="2" creationId="{6FF2B481-92EF-294F-A648-F9AA763BC73F}"/>
          </ac:picMkLst>
        </pc:picChg>
        <pc:picChg chg="mod">
          <ac:chgData name="김승태[ 학부재학 / 영어영문학과 ]" userId="28c82ee6-4f9d-4ffe-b799-ffb5d9a30cd7" providerId="ADAL" clId="{BA4AD7F2-6241-DA47-B91B-35D74B1AD879}" dt="2021-04-24T16:39:38.400" v="10586" actId="1076"/>
          <ac:picMkLst>
            <pc:docMk/>
            <pc:sldMk cId="1434481389" sldId="270"/>
            <ac:picMk id="3" creationId="{0C44FCBE-CA23-1247-8C32-1651E17F1794}"/>
          </ac:picMkLst>
        </pc:picChg>
        <pc:picChg chg="mod">
          <ac:chgData name="김승태[ 학부재학 / 영어영문학과 ]" userId="28c82ee6-4f9d-4ffe-b799-ffb5d9a30cd7" providerId="ADAL" clId="{BA4AD7F2-6241-DA47-B91B-35D74B1AD879}" dt="2021-04-24T16:39:38.400" v="10586" actId="1076"/>
          <ac:picMkLst>
            <pc:docMk/>
            <pc:sldMk cId="1434481389" sldId="270"/>
            <ac:picMk id="4" creationId="{D57E0D22-12C5-E74C-A68E-32917410F9EC}"/>
          </ac:picMkLst>
        </pc:picChg>
        <pc:picChg chg="add mod">
          <ac:chgData name="김승태[ 학부재학 / 영어영문학과 ]" userId="28c82ee6-4f9d-4ffe-b799-ffb5d9a30cd7" providerId="ADAL" clId="{BA4AD7F2-6241-DA47-B91B-35D74B1AD879}" dt="2021-04-24T16:39:33.313" v="10585" actId="1076"/>
          <ac:picMkLst>
            <pc:docMk/>
            <pc:sldMk cId="1434481389" sldId="270"/>
            <ac:picMk id="7" creationId="{B868BB5F-20B6-7648-9A13-506452689D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01CC0-3C34-9945-8E85-042208CA529D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79623-0395-8642-A675-C16E04612B0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405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79623-0395-8642-A675-C16E04612B0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61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79623-0395-8642-A675-C16E04612B0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466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936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918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07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715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728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63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316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317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26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489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776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DF3B5-0ED7-4844-B59B-CA9E26A183EE}" type="datetimeFigureOut">
              <a:rPr kumimoji="1" lang="ko-Kore-KR" altLang="en-US" smtClean="0"/>
              <a:t>2021. 5. 23.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D1499-7A88-DE44-9F0D-C4BE7E21BF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70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0A58CF-3A17-2E4A-A33D-9D9CD6573742}"/>
              </a:ext>
            </a:extLst>
          </p:cNvPr>
          <p:cNvSpPr txBox="1"/>
          <p:nvPr/>
        </p:nvSpPr>
        <p:spPr>
          <a:xfrm>
            <a:off x="704475" y="247607"/>
            <a:ext cx="5245697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운영체제 </a:t>
            </a:r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 문제 풀이 </a:t>
            </a:r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–Synchronization Tool </a:t>
            </a:r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문제 풀이</a:t>
            </a:r>
            <a:endParaRPr kumimoji="1" lang="ko-Kore-KR" altLang="en-US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CE1F3-0701-1E4F-A0D4-D11D20956ACE}"/>
              </a:ext>
            </a:extLst>
          </p:cNvPr>
          <p:cNvSpPr txBox="1"/>
          <p:nvPr/>
        </p:nvSpPr>
        <p:spPr>
          <a:xfrm>
            <a:off x="5271247" y="744071"/>
            <a:ext cx="1370704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2013130890</a:t>
            </a:r>
          </a:p>
          <a:p>
            <a:pPr algn="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영어영문학과</a:t>
            </a:r>
            <a:endParaRPr kumimoji="1" lang="en-US" altLang="ko-KR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김승태</a:t>
            </a:r>
            <a:endParaRPr kumimoji="1" lang="ko-Kore-KR" altLang="en-US" sz="16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D98ACB-775D-074C-9629-EC86F970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184"/>
            <a:ext cx="6858000" cy="4469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533E5E-FCB1-3343-9134-111DC42C5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8965"/>
            <a:ext cx="6858000" cy="4267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E7FFA9-3816-D646-B895-C779A6EC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44053"/>
            <a:ext cx="6858000" cy="4356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BF30D3-BBA6-B24A-8F24-330F815E79D4}"/>
              </a:ext>
            </a:extLst>
          </p:cNvPr>
          <p:cNvSpPr/>
          <p:nvPr/>
        </p:nvSpPr>
        <p:spPr>
          <a:xfrm>
            <a:off x="0" y="2324048"/>
            <a:ext cx="6857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algn="just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System clock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매 시간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interrupt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발생할 때마다 업데이트 되는데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만약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interrupt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장시간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disable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된다면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system clock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아마 정확한 시간을 맞춰 보는 것이 가능할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System clock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스케줄링 목적으로 사용되기도 하는데요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예를 들어 프로세스의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time quantum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clock ticks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표현될 때를 들 수 있을 것 같습니다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매 시간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interrupt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발생하면 스케줄러는 현재 실행 중인 프로세스의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time quantum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만료시키는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것을 결정하게 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그런데 이를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disable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하게 만들면 스케줄러는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time quantum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정확하게 할당하는 것이 어려워지기 때문에 이 효과는 매우 짧은 시간 동안만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clock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interrup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disable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하여 최소화할 수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846076-7AF7-E348-BBFB-3AA9D7701722}"/>
              </a:ext>
            </a:extLst>
          </p:cNvPr>
          <p:cNvSpPr/>
          <p:nvPr/>
        </p:nvSpPr>
        <p:spPr>
          <a:xfrm>
            <a:off x="0" y="4919640"/>
            <a:ext cx="6858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marL="228600" indent="-228600" algn="just">
              <a:buAutoNum type="arabicPeriod"/>
            </a:pP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Busy waiting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이란 프로세스가 프로세서를 포기하지 않고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실행될 수 있는 조건이 충족되기를 기다리고 있음을 의미합니다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marL="228600" indent="-228600" algn="just">
              <a:buAutoNum type="arabicPeriod"/>
            </a:pP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운영체제에서 또 다른 종류의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waiting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프로세서를 포기하여 프로세스가 대기하고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조건에 따라 차단한 후 미래에 적절한 시간에 대기하는 형태도 존재합니다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Busy waiting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피할 수 있지만 프로세스를 절전 모드로 전환하고 적절한 프로그램 상태에 도달하면 프로세스를 깨워야 하는 것과 관련된 오버헤드가 발생합니다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ECE86F-1635-7D44-BC51-874C4E76773B}"/>
              </a:ext>
            </a:extLst>
          </p:cNvPr>
          <p:cNvSpPr/>
          <p:nvPr/>
        </p:nvSpPr>
        <p:spPr>
          <a:xfrm>
            <a:off x="1" y="7249807"/>
            <a:ext cx="68579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spinlocks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single-processor system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적합하지 않습니다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spinlock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기존에 실행 중인 프로세스를 중단하고 다른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프로세슬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실행함으로 얻을 수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프로세스가 프로세서를 포기하지 않는 경우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다른 프로세스에서는 첫 번째 프로세스가 진행되는 데 필요한 프로그램 조건을 설정할 기회를 얻지 못합니다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multiprocessor system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다른 프로세스들은 다른 프로세서에서 실행되어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spinlock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으로부터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실행 중인 프로세스를 해제하기 위해 프로그램 상태를 수정하게 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따라서 멀티 프로세서 시스템에서는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spinlock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사용되는 것을 종종 볼 수 있지만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single-processor system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에서는 사용하는 것이 적절하지 못할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17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1E35-F70C-F541-A3B1-5170F46CC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7291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8EFC17-A2E8-0041-ACC0-8656FE18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3792"/>
            <a:ext cx="6858000" cy="65392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17B010-9343-A544-8DA2-801749B0E49E}"/>
              </a:ext>
            </a:extLst>
          </p:cNvPr>
          <p:cNvSpPr/>
          <p:nvPr/>
        </p:nvSpPr>
        <p:spPr>
          <a:xfrm>
            <a:off x="279474" y="9102646"/>
            <a:ext cx="6299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다음 장의 정답 서술 내용 확인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</a:t>
            </a:r>
            <a:endParaRPr lang="en" altLang="ko-Kore-KR" sz="2000" b="1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450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EAC814-6140-1840-9E4E-3477B6B03A94}"/>
              </a:ext>
            </a:extLst>
          </p:cNvPr>
          <p:cNvSpPr/>
          <p:nvPr/>
        </p:nvSpPr>
        <p:spPr>
          <a:xfrm>
            <a:off x="0" y="0"/>
            <a:ext cx="6858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위에 설명된 알고리즘은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실행을 위한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가지 조건을 모두 만족합니다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(1) </a:t>
            </a:r>
            <a:r>
              <a:rPr lang="en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Mutual exclusion</a:t>
            </a: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 </a:t>
            </a:r>
            <a:r>
              <a: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</a:p>
          <a:p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아마 프로세스가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진입하기 위해서는 진입 전에 다른 프로세스들의 상태가 어떻게 변경되었는지 확인하기 전에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flag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변수를 먼저 변경하고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프로세스가 동시에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진입하지 않는다는 것을 보장받고 진행하게 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때문에 이 부분에 대한 확인이 먼저 이뤄지기 때문에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Mutual Exclusion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성립됩니다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(2) </a:t>
            </a:r>
            <a:r>
              <a:rPr lang="en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Progress</a:t>
            </a: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 </a:t>
            </a:r>
            <a:r>
              <a: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</a:p>
          <a:p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멀티 프로세스들이 동시에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flag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변수를 변경해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진입하려는 상황에서 또 다른 프로세스들이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flag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변수를 변경해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진입하고자 하는 상황을 가정해보겠습니다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아마 해당 상황이 발생하면 분명 프로세스들 사이에 경쟁이 발생할 것이고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다음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실행 구간 동안 현재 프로세스들의 상태를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초기화시킬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결국 프로세스들 중에서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진입할 수 있는 것은 하나 뿐일 것이고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이중에서도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index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turn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가장 근접한 값일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때문에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index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값이 훨씬 더 가까워진 새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프로세스는이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시점에서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 들어가기로 결정할 수 있으므로 동시에 해당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flag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를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cs로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진입할 수 있게 설정할 수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있습니다. 이러한 프로세스는 경쟁 프로세스가 있음을 인식하고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로 들어가는 프로세스를 다시 시작할 수 있습니다. 그러나 각 반복에서 플래그 변수를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cs로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설정 한 프로세스의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index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값은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urn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 가까워지고 결국 다음 조건에 도달합니다. 하나의 프로세스 (예 : k) 만 해당 플래그를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cs로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설정하고 인덱스를 가진 다른 프로세스는 설정하지 않습니다. 턴 사이에 놓여 있고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k는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flag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를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cs로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진입할 수 있게 설정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(3) </a:t>
            </a:r>
            <a:r>
              <a:rPr lang="en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Bounded-waiting</a:t>
            </a: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 </a:t>
            </a:r>
            <a:r>
              <a: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Bounded waiting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은 프로세스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k가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 들어가기를 원할 때 해당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flag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가 더 이상 유휴 상태로 설정되지 않는다는 사실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을 확인했을 때 충족됩니다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. 따라서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index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가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turn과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k 사이에 있지 않은 프로세스는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진입할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수 없습니다. 한편,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index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turn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과 k 사이에 있고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 들어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가고자하는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모든 프로세스는 실제로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 들어가고 (시스템이 항상 진행되기 때문에)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turn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값은 단조롭게 k에 가까워집니다. 결국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turn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이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k가되거나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index 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값이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turn과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k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사이에있는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프로세스가 없으므로 프로세스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k가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</a:rPr>
              <a:t> 진입하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게됩니다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E4690A-087A-BE42-8A95-CDD1C319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4096"/>
            <a:ext cx="6858000" cy="6559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1C1610-64C7-3E4A-AEC0-6E0A12E5359B}"/>
              </a:ext>
            </a:extLst>
          </p:cNvPr>
          <p:cNvSpPr/>
          <p:nvPr/>
        </p:nvSpPr>
        <p:spPr>
          <a:xfrm>
            <a:off x="0" y="7939065"/>
            <a:ext cx="685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algn="just"/>
            <a:endParaRPr lang="en-US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만약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user-level program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인터럽트를 비활성화할 수 있는 능력이 주어진다면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그것은 타이머 인터럽트를 비활성화하고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context switch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일어나는 것을 막을 수 있고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따라서 다른 프로세스들을 실행시키지 않고 프로세서를 사용할 수 있게 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해당 경우는 프로세서가 여러 개일 때 발생할 수 있는 상황이기 때문에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single-processor system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에서는 적합하지 않기에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user-level program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상정해 볼 수 있을 것 같습니다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34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DD5FD-0673-B841-AED8-3DCBC441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612"/>
            <a:ext cx="6858000" cy="21468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ED5ED1-89FF-284B-A11A-711E67017CE4}"/>
              </a:ext>
            </a:extLst>
          </p:cNvPr>
          <p:cNvSpPr/>
          <p:nvPr/>
        </p:nvSpPr>
        <p:spPr>
          <a:xfrm>
            <a:off x="0" y="3503807"/>
            <a:ext cx="6858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endParaRPr lang="en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typedef struct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 {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     int available;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 } lock;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</a:t>
            </a:r>
          </a:p>
          <a:p>
            <a:r>
              <a:rPr lang="en" altLang="ko-Kore-KR" sz="120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// initialization   </a:t>
            </a:r>
            <a:r>
              <a:rPr lang="en" altLang="ko-Kore-KR" sz="1200" dirty="0">
                <a:solidFill>
                  <a:schemeClr val="accent6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 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void 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init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(lock *mutex)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{</a:t>
            </a:r>
          </a:p>
          <a:p>
            <a:pPr lvl="1"/>
            <a:r>
              <a:rPr lang="en" altLang="ko-Kore-KR" sz="120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// available==0 -&gt; lock is available, available==1 -&gt; lock unavailable</a:t>
            </a:r>
          </a:p>
          <a:p>
            <a:pPr lvl="1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mutex-&gt;available=0;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20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// Compare and Swap Function Below    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 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compare_and_swap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(int *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ptr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int expected, int new)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{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                  int actual = *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ptr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;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                  if(actual == expected)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                  *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ptr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= new;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                  return actual;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void acquire(lock *mutex)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{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     while(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compare_and_swap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(&amp;mutex-&gt;available,0,1)==1);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void release(lock *mutex)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{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       mutex-&gt;available=0;</a:t>
            </a: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   </a:t>
            </a:r>
            <a:endParaRPr lang="en" altLang="ko-Kore-KR" sz="1200" b="0" i="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889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EDFE95-611C-F849-9F39-DB6D828F4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677"/>
            <a:ext cx="6858000" cy="4920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191414-A74F-8C42-88DF-2BBB68C6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3440"/>
            <a:ext cx="6858000" cy="6340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4B9350-24D4-8F42-90C5-C864E287C3B2}"/>
              </a:ext>
            </a:extLst>
          </p:cNvPr>
          <p:cNvSpPr/>
          <p:nvPr/>
        </p:nvSpPr>
        <p:spPr>
          <a:xfrm>
            <a:off x="0" y="3343287"/>
            <a:ext cx="6858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</a:t>
            </a:r>
          </a:p>
          <a:p>
            <a:pPr algn="just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이것은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실행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로직에서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이루어진 변화와 매우 흡사한 상황입니다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각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 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과 관련된 것은 대기 중인 프로세스들의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queue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일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프로세스가 잠금을 사용할 수 없다고 판단하면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queue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배치됩니다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프로세스가 잠금을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release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하면 대기 중인 프로세스 목록에서 첫 번째 프로세스를 제거하고 이 프로세스를 실행하는 형태로 진행될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2B4748-EF59-CB40-B016-B91FCAD05848}"/>
              </a:ext>
            </a:extLst>
          </p:cNvPr>
          <p:cNvSpPr/>
          <p:nvPr/>
        </p:nvSpPr>
        <p:spPr>
          <a:xfrm>
            <a:off x="0" y="1218216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</a:t>
            </a:r>
          </a:p>
          <a:p>
            <a:pPr algn="just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interrupt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비활성화하면 인터럽트가 비활성화된 프로세서에서만 다른 프로세스가 실행되지 않으므로 멀티프로세서 시스템에서는 인터럽트가 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not appropriate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pPr algn="just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다른 프로세서에서 실행할 수 있는 프로세스에는 제한이 없으므로 인터럽트를 비활성화하는 프로세스는 프로그램 상태에 대한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mutual exclusive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 접근을 보장할 수 없습니다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ore-KR" altLang="en-US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ACA7DD-1BC8-A948-845E-F5FC32568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" y="5608337"/>
            <a:ext cx="6858000" cy="13873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211785-F9EF-A540-B5D1-C95ED3499044}"/>
              </a:ext>
            </a:extLst>
          </p:cNvPr>
          <p:cNvSpPr/>
          <p:nvPr/>
        </p:nvSpPr>
        <p:spPr>
          <a:xfrm>
            <a:off x="0" y="7159365"/>
            <a:ext cx="6858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</a:t>
            </a:r>
          </a:p>
          <a:p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(1)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짧은 시간 동안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유지하려면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spinlock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사용하는 것이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waiting process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일시 중단 및 각성해야 하는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 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보다 더 빠를 수 있기 때문에 더 타당합니다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(2) 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번 시나리오에서는 다른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process core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locking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process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waiting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하는 동안 다른 프로세스를 예약할 수 있으므로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 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사용하는 것이 좋습니다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(3) 3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번 시나리오에선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 lock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월등하게 좋을 것입니다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왜냐하면 다른 프로세스들이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wake up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하는 동안 대기하고 있는 프로세스들이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spinning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하길 원치 않기 때문입니다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ore-KR" altLang="en-US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586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D2A2A0-260E-1043-B7E6-DDE22B9B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" y="655410"/>
            <a:ext cx="6858000" cy="6135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39782F-0208-1E46-8ED8-70B900AE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396"/>
            <a:ext cx="6858000" cy="26019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3277F2-19EA-D241-929F-B0468941312E}"/>
              </a:ext>
            </a:extLst>
          </p:cNvPr>
          <p:cNvSpPr/>
          <p:nvPr/>
        </p:nvSpPr>
        <p:spPr>
          <a:xfrm>
            <a:off x="-5334" y="1885069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algn="just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Upper bound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T(2*T)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두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배여야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합니다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만약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spinlock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시간보다 더 길어진다면 스레드들은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sleep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 대기될 것이기 때문입니다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따라서 두 프로세스 간에 지속적으로 전환하여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(context switch)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프로세스가 완료되는 데 걸리는 시간을 잠재적으로 두 배 또는 그 이상 증가시키는 대신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 프로세스가 완료하고 수면 스레드를 깨우는 형태로 진행하면 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08DA-F135-1B48-98AA-EFF6A661AA08}"/>
              </a:ext>
            </a:extLst>
          </p:cNvPr>
          <p:cNvSpPr/>
          <p:nvPr/>
        </p:nvSpPr>
        <p:spPr>
          <a:xfrm>
            <a:off x="-5334" y="7067372"/>
            <a:ext cx="68633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위의 첫번째 방법에서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사용은 비효율적입니다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mutex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일반적으로 시스템 호출이 필요하며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기능을 사용할 수 없는 경우 프로세스를 절전 모드로 전환해야 할 수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(process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깨우려면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context switch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필요할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.)</a:t>
            </a:r>
          </a:p>
          <a:p>
            <a:pPr fontAlgn="base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atomic integer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hit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변수의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atomic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업데이트를 제공하고 적중 시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condition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방지할 수 있습니다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이것은 커널 개입 없이 수행될 수 있으므로 두 번째 접근법이 더 효율적이다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96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27450D-F16C-FF41-A533-80436053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44981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C44A9-3D0C-A74A-A6B6-773C3315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9691"/>
            <a:ext cx="6858000" cy="20233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6AD836-8BA9-F14B-B579-0BD582E32982}"/>
              </a:ext>
            </a:extLst>
          </p:cNvPr>
          <p:cNvSpPr/>
          <p:nvPr/>
        </p:nvSpPr>
        <p:spPr>
          <a:xfrm>
            <a:off x="275082" y="7041573"/>
            <a:ext cx="6307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endParaRPr lang="en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프로세스들의 변수 개수에서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발생하고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Acquire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함수는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critical section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진입하기 전에 사용하는 형태로 코드를 작성하고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release()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함수는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critical section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빠져나오는 부분에 삽입해 작성하면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condtion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해결할 수 있을 것으로 보입니다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c. atomic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정수로 작성해도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condtion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해결할 수 있을 것으로 보이지 않습니다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if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문에서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number_of_processes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먼저 테스트한 후 테스트 값에 기초하여 업데이트되는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allocate_process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함수에서 발생하기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때문입니다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테스트 시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number of processes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 254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때문에 다시 증가하기 전에 다른 스레드에 의해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255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설정될 수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endParaRPr lang="ko-Kore-KR" altLang="en-US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77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B65BB5-6E2C-D447-B8A9-139BED68D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4482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1FA1C5-07E4-6541-8F96-1265BA5A9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9169"/>
            <a:ext cx="6858000" cy="481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E4D70B-2127-924C-921D-4649CD40C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59555"/>
            <a:ext cx="6858000" cy="11662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1E1709-5499-224E-BC56-3AE66FB4D9CC}"/>
              </a:ext>
            </a:extLst>
          </p:cNvPr>
          <p:cNvSpPr/>
          <p:nvPr/>
        </p:nvSpPr>
        <p:spPr>
          <a:xfrm>
            <a:off x="1066800" y="2751012"/>
            <a:ext cx="4648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 프로세스는 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semaphore, mutex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공유하며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각 프로세스 </a:t>
            </a:r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Pi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다음과 같이 구성될 것입니다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/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do   { </a:t>
            </a:r>
          </a:p>
          <a:p>
            <a:pPr lvl="2"/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	wait(mutex); </a:t>
            </a:r>
          </a:p>
          <a:p>
            <a:pPr lvl="2"/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/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/* critical section */ </a:t>
            </a:r>
          </a:p>
          <a:p>
            <a:pPr lvl="2"/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/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signal(mutex); </a:t>
            </a:r>
          </a:p>
          <a:p>
            <a:pPr lvl="2"/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/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/* remainder section */ </a:t>
            </a:r>
          </a:p>
          <a:p>
            <a:pPr lvl="2"/>
            <a:endParaRPr lang="en" altLang="ko-Kore-KR" sz="14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/>
            <a:r>
              <a:rPr lang="en" altLang="ko-Kore-KR" sz="14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 while (true); </a:t>
            </a:r>
            <a:endParaRPr lang="en" altLang="ko-Kore-KR" sz="140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6DD2DE-E507-6F4C-AD6B-D4DCD7F9CB82}"/>
              </a:ext>
            </a:extLst>
          </p:cNvPr>
          <p:cNvSpPr/>
          <p:nvPr/>
        </p:nvSpPr>
        <p:spPr>
          <a:xfrm>
            <a:off x="0" y="7171613"/>
            <a:ext cx="6858000" cy="2668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Answer: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계좌 잔액이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25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만원이 있다 가정하고 남편이 여기서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5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만원을 출금하고 아내가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10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만원을 입금하는 상황을 가정해보겠습니다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우리가 원하는 작업이 정상적으로 실행되면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“balance”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30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만원이 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그러나 하나씩 실행 순서를 따져보면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withdraw or deposit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이 수행되기 전에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“balance”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변수가 먼저 읽혀질 것이나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(read),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 스레드의 작업 수행을 보장해줄 수 없으니 만약에 남편의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withdraw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작업이 실행되는 와중에 아내의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deposit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이 수행되면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“balance”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이라는 서로 공유하는 자원이 업데이트 되어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35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만원으로 변경될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결국 은행 입장에서는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5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만원이라는 추가 금액이 오히려 계좌에 추가되는 상황이 발생되는 불상사가 존재할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.</a:t>
            </a:r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이러한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을 방지하기 위해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synchronization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이 반드시 필요하며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mutex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사용해 하나의 기능만 수행하게 진행 후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공유하는 변수인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“balance”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을 업데이트 하게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진행해야합니다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그게 아니라면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atomic variable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을 사용하는 것도 하나의 방법이 될 것 같습니다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.</a:t>
            </a:r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52C392-FC35-454E-99BD-46748C0B8D80}"/>
              </a:ext>
            </a:extLst>
          </p:cNvPr>
          <p:cNvSpPr/>
          <p:nvPr/>
        </p:nvSpPr>
        <p:spPr>
          <a:xfrm>
            <a:off x="12192" y="433678"/>
            <a:ext cx="685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</a:t>
            </a:r>
          </a:p>
          <a:p>
            <a:pPr algn="just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함수는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atomically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하게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와 관련한 값을 감소시킵니다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만약에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연산이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value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일 때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실행된다면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연산은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atomically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하게 실행될 수 없으며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양쪽 모두의 연산에서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 value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감소시키는 상황이 발생하기 때문에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 exclusion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원칙을 위반하게 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algn="just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/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해당 상황은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signal()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사용할 때도 동일하게 적용됩니다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751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D88D0E-A6D7-2C4D-B7BC-2A8D4DF0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7246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B69FDE-ABC4-3748-A5D6-9421CE51C7BF}"/>
              </a:ext>
            </a:extLst>
          </p:cNvPr>
          <p:cNvSpPr/>
          <p:nvPr/>
        </p:nvSpPr>
        <p:spPr>
          <a:xfrm>
            <a:off x="0" y="6172024"/>
            <a:ext cx="685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</a:t>
            </a:r>
            <a:endParaRPr lang="en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a.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위의 실행 결과에서 </a:t>
            </a:r>
            <a:r>
              <a:rPr lang="en-US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is_empty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함수는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top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변수를 변경하더라도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상황에 놓이지는 않습니다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다만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push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&amp;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pop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경우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top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변수를 변화시키기 때문에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걸릴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b.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결국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 lock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사용하거나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사용하면 해결 될 것인데요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Semaphore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사용해서 해결한다면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처음에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 s =1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전역으로 설정하면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어떤 프로세스가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critical section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진입하면 이 값은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될 것이고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critical section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벗어나면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되는 형태로 조절할 수 있을 것입니다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461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C7769B-4567-A04B-AAE7-A637E07B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6858000" cy="21296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BB9C31-82C8-6847-8506-8CEDBCD97DB7}"/>
              </a:ext>
            </a:extLst>
          </p:cNvPr>
          <p:cNvSpPr/>
          <p:nvPr/>
        </p:nvSpPr>
        <p:spPr>
          <a:xfrm>
            <a:off x="15240" y="3489784"/>
            <a:ext cx="6858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</a:t>
            </a:r>
          </a:p>
          <a:p>
            <a:pPr algn="just" fontAlgn="base"/>
            <a:endParaRPr lang="en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r>
              <a:rPr lang="en-US" altLang="ko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lang="en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Describe how a race condition is possible in this situation </a:t>
            </a:r>
          </a:p>
          <a:p>
            <a:pPr algn="just"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스레드가 있고 이 스레드들이 동시에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highestBid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 값을 변경하려는 시도를 진행하게 될 경우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발생하게 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여기서 한가지 사례로 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currentHighestBid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100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라고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지정한다고 가정하고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 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스레드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amount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150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변경하려고 하며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T2(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스레드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200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변경하려 하게 되는 상황이라고 생각해보겠습니다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그리고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먼저 실행한다고 생각했을 때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if(amount &gt; 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highestBid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값이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True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일 때이며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amount = 150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변경 후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highestBid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값을 변경할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하지만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highestBid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변경 전에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의해 작업을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preemptive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되어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작업을 넘겨주게 될 것이고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따라서 현재 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highestBid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값은 그대로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100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유지가 되어 있을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algn="just"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반대로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실행되면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 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때와 마찬가지로 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if(amount &gt; 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highestBid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True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일 때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amount=200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변경하고자 할 것이나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작업을 뺏고자 시도하면 값을 변경하지 못한 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실행되는 경우가 발생하게 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상황이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원하는 결과 값이 저희가 원하는 형태로 만들어지지 못할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As we have seen, two thread place 150 and 200 as bids, and bid should have becomes 200, while here because of the race condition, the result comes out to be 150// which is wrong.</a:t>
            </a:r>
          </a:p>
          <a:p>
            <a:pPr algn="just"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 prevent the race condition, The method should be marked synchronized and should be executed atomically.</a:t>
            </a:r>
          </a:p>
          <a:p>
            <a:pPr algn="just"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r>
              <a:rPr lang="en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en-US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what might be done to prevent the race condition from occurring. </a:t>
            </a:r>
          </a:p>
          <a:p>
            <a:pPr algn="just"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just"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따라서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번 문제에서 발생하는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막기 위해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or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사용해서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해결하는 방법으로 접근하거나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6.6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제시한 답안처럼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을 방지하기 위해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synchronization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 진행을 위해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atomic variable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을 사용하는 것도 하나의 방법이 될 것 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Calibri" panose="020F0502020204030204" pitchFamily="34" charset="0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516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302693-E69E-2A49-84C3-3CEF7181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6996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7F912B-EBD5-AD42-8540-1E07932E59F1}"/>
              </a:ext>
            </a:extLst>
          </p:cNvPr>
          <p:cNvSpPr/>
          <p:nvPr/>
        </p:nvSpPr>
        <p:spPr>
          <a:xfrm>
            <a:off x="0" y="6699662"/>
            <a:ext cx="6858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fontAlgn="base"/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주어진 알고리즘은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상태에 있으며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value[k]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자주 변화하면서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value[k]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변수가 모든 프로세서들에 접근할 수 있고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이러한 상황이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양쪽 모두 발생 시킬 여지가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Dead lock  or 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방지하기 위해서는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atomic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변수를 사용하거나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mutex lock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사용해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values[k]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한 번에 모든 프로세서가 아닌 한 개씩만 접근하게 코드를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변경해야할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Code Below : 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for j = 1 to log_2(N) {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for k = 1 to N {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if ((k + 1) % pow(2,j) == 0) {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	values[k] += values[k - pow(2,(j-1))]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	}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	}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91345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0711FC-2144-6942-80D4-1C34BBF2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9" y="0"/>
            <a:ext cx="6070600" cy="77343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509FB4-5F12-7D4E-A10D-FB8A10F875E6}"/>
              </a:ext>
            </a:extLst>
          </p:cNvPr>
          <p:cNvSpPr/>
          <p:nvPr/>
        </p:nvSpPr>
        <p:spPr>
          <a:xfrm>
            <a:off x="-1" y="7831479"/>
            <a:ext cx="6858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Answer: </a:t>
            </a:r>
          </a:p>
          <a:p>
            <a:pPr fontAlgn="base"/>
            <a:endParaRPr lang="en-US" altLang="ko-Kore-KR" sz="1200" b="1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주어진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compare_and_swap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함수는 아마도 </a:t>
            </a:r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Node *top; // top of stack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부분이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atomicity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하게 실행되는 것을 보장받지 않는다면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완벽하게 자유로울 수는 없을 것 같습니다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위의 실행에서 공유하여 접근하는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Node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값이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atomic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하게 실행된다는 언급이 전혀 없기 때문에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발생할 수 있다고 보았으며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만약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atomic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하게 실행되는 것이 보장된다면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PUSH &amp; POP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실행할 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발생 여지가 없을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물론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atomic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하게 실행되지 않는다면 아마도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race condition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발생할 여지가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PUSH or POP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다분할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" altLang="ko-Kore-KR" sz="1200" i="0" dirty="0">
              <a:solidFill>
                <a:schemeClr val="accent6">
                  <a:lumMod val="75000"/>
                </a:schemeClr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355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5EAA00-D0E9-3240-9068-CEDA8499D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6858000" cy="34534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A366BD-AD06-8E47-A485-ADD5FD6F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3458"/>
            <a:ext cx="6858000" cy="5357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2131D5-A645-3041-AC99-16E9AF8C129E}"/>
              </a:ext>
            </a:extLst>
          </p:cNvPr>
          <p:cNvSpPr/>
          <p:nvPr/>
        </p:nvSpPr>
        <p:spPr>
          <a:xfrm>
            <a:off x="0" y="4343448"/>
            <a:ext cx="6858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pPr fontAlgn="base"/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compare and swap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함수는 위에서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매개변수를 받는데 이는 각각 한 위치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해당 위치에 대한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"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기대 값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"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위치에 대한 새 값입니다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여기서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CAS(compare and Swap)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은 위치의 내용이 예상 값과 일치하는지 확인합니다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그렇다면 새 값으로 대체하지만 그렇지 않은 경우 효과가 없습니다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어떤 경우 든 변수의 이전 값이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return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하게 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fontAlgn="base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그래서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CAS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는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spinlock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구현하는 데 사용할 수 있을 것으로 보이며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위의 코드에서 하나의 스레드가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영역에 들어가면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lock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변수의 값은 스레드의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id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값이 할당될 것이며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그게 아니라면 해당 값은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유지 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영역에 스레드가 없을 경우를 의미합니다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</a:p>
          <a:p>
            <a:pPr fontAlgn="base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스레드들 사이의 실행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첫번째 스레드 코드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1: while 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compare_and_swap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(owner, 0, thread 1): </a:t>
            </a: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2: do nothing </a:t>
            </a: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3: # critical section </a:t>
            </a: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4: # invariant: owner == 1 </a:t>
            </a:r>
          </a:p>
          <a:p>
            <a:pPr fontAlgn="base"/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5: owner = 0 </a:t>
            </a:r>
          </a:p>
          <a:p>
            <a:pPr fontAlgn="base"/>
            <a:endParaRPr lang="en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fontAlgn="base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두번째 스레드 코드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</a:p>
          <a:p>
            <a:pPr fontAlgn="base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6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 while </a:t>
            </a:r>
            <a:r>
              <a:rPr lang="en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compare_and_swap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(owner, 0, thread 2): </a:t>
            </a:r>
          </a:p>
          <a:p>
            <a:pPr fontAlgn="base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7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 do nothing </a:t>
            </a:r>
          </a:p>
          <a:p>
            <a:pPr fontAlgn="base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8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 # critical section </a:t>
            </a:r>
          </a:p>
          <a:p>
            <a:pPr fontAlgn="base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9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 # invariant: owner == 2 </a:t>
            </a:r>
          </a:p>
          <a:p>
            <a:pPr fontAlgn="base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10</a:t>
            </a:r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 owner = 0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506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32AFF3-094A-E840-93F0-94A5B450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5564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A501AF-28B4-BD4A-A3BD-1E0D4F58B4A3}"/>
              </a:ext>
            </a:extLst>
          </p:cNvPr>
          <p:cNvSpPr/>
          <p:nvPr/>
        </p:nvSpPr>
        <p:spPr>
          <a:xfrm>
            <a:off x="0" y="1556426"/>
            <a:ext cx="685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 </a:t>
            </a:r>
          </a:p>
          <a:p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아주 간단한 문제일 수 있으나 </a:t>
            </a:r>
            <a:r>
              <a:rPr lang="en-US" altLang="ko-Kore-KR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getValue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함수가 호출되는 시점은 아마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 value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보다 클 때일 것입니다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그러나 하나의 프로세스에서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wait()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함수를 호출하게 되면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ore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분명 다른 함수에서도 마찬가지로 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wait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호출하게 될 것이고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semaphore value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다시 변경하게 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이게 아마도 잠재적인 문제가 될 것 같습니다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ore-KR" altLang="en-US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5030FE-0929-8247-AB67-452838A6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7143"/>
            <a:ext cx="6858000" cy="56084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B209F6-5ACC-B243-94EA-F0FCBAFE9BDC}"/>
              </a:ext>
            </a:extLst>
          </p:cNvPr>
          <p:cNvSpPr/>
          <p:nvPr/>
        </p:nvSpPr>
        <p:spPr>
          <a:xfrm>
            <a:off x="279474" y="9187990"/>
            <a:ext cx="6299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다음 장의 정답 서술 내용 확인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  <a:sym typeface="Wingdings" pitchFamily="2" charset="2"/>
              </a:rPr>
              <a:t></a:t>
            </a:r>
            <a:endParaRPr lang="en" altLang="ko-Kore-KR" sz="2000" b="1" dirty="0"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910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1028ED-E9DA-DE45-B130-D43B8380D48D}"/>
              </a:ext>
            </a:extLst>
          </p:cNvPr>
          <p:cNvSpPr/>
          <p:nvPr/>
        </p:nvSpPr>
        <p:spPr>
          <a:xfrm>
            <a:off x="70866" y="679144"/>
            <a:ext cx="671626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Answer :</a:t>
            </a:r>
          </a:p>
          <a:p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Critical section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수행하려면 수업시간에서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배운대로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가지 사항인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Mutual Exclusion, Progress, Bounded Waiting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모두 만족해야 진입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할 수 있습니다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각 조건에 따라 만족 여부를 따져보면</a:t>
            </a:r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(1) </a:t>
            </a:r>
            <a:r>
              <a:rPr lang="en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Mutual exclusion</a:t>
            </a: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 </a:t>
            </a:r>
            <a:r>
              <a: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flag &amp; turn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변수의 사용을 통해 보장받습니다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만약에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프로세스 모두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flag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값을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true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지정한다면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하나의 프로세스만이 가능하게 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그래서 대기 중인 프로세스는 현재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구간에 있는 프로세스의 상태가 업데이트가 되어야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영역에서 벗어나야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본인의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영역을 수행할 수 있을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(2) </a:t>
            </a:r>
            <a:r>
              <a:rPr lang="en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Progress</a:t>
            </a: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 </a:t>
            </a:r>
            <a:r>
              <a: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마찬가지로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flag &amp; turn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변수의 사용을 통해 보장받습니다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이 알고리즘은 엄격한 변경을 제공하지 않습니다.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오히려 프로세스가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접근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하려는 경우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flag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변수를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true로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설정하고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</a:rPr>
              <a:t>를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</a:rPr>
              <a:t>진입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할 수 있습니다.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</a:rPr>
              <a:t>를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종료 할 때 다른 프로세스의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로만 설정합니다.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이 프로세스가 다른 프로세스보다 먼저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 다시 들어가기를 원하면 </a:t>
            </a:r>
            <a:r>
              <a:rPr lang="ko-KR" altLang="ko-Kore-KR" sz="1200" dirty="0" err="1">
                <a:solidFill>
                  <a:schemeClr val="accent6">
                    <a:lumMod val="75000"/>
                  </a:schemeClr>
                </a:solidFill>
              </a:rPr>
              <a:t>종료시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ko-KR" altLang="ko-Kore-KR" sz="1200" dirty="0">
                <a:solidFill>
                  <a:schemeClr val="accent6">
                    <a:lumMod val="75000"/>
                  </a:schemeClr>
                </a:solidFill>
              </a:rPr>
              <a:t>에 들어가고 다른 프로세스로 차례를 설정하는 프로세스를 반복합니다.</a:t>
            </a: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b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(3) </a:t>
            </a:r>
            <a:r>
              <a:rPr lang="en" altLang="ko-Kore-KR" sz="12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Bounded waiting</a:t>
            </a:r>
            <a:r>
              <a:rPr lang="en" altLang="ko-Kore-KR" sz="12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 :</a:t>
            </a:r>
          </a:p>
          <a:p>
            <a:endParaRPr lang="en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turn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변수를 사용해서 보장받습니다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프로세스가 각각 본인들이 기대하는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에 진입한다고 가정해보겠습니다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그럼 양쪽 프로세스 모두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flag value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true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변경할 것이고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하나의 프로세스는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진행할 수 있지만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남은 프로세스는 대기할 수 밖에 없을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만약에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bounded waiting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보장되지 않으면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아마 대기 중인 프로세스가 현재 실행중인 프로세스가 반복적으로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진입하고 나가는 동안 무한정 대기해야하는 상황이 발생할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endParaRPr lang="en-US" altLang="ko-Kore-KR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하지만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Dekker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알고리즘은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turn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변수가 있어서 다른 프로세스들이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진입할 수 있게 도와주고 있어 대기 중인 프로세스가 무한하게 기다리는 상황을 피할 수 있을 것입니다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en-US" altLang="ko-Kore-KR" sz="1200" dirty="0">
                <a:solidFill>
                  <a:schemeClr val="accent6">
                    <a:lumMod val="7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ko-Kore-KR" altLang="en-US" sz="1200" dirty="0">
              <a:solidFill>
                <a:schemeClr val="accent6">
                  <a:lumMod val="7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398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3013</TotalTime>
  <Words>2824</Words>
  <Application>Microsoft Macintosh PowerPoint</Application>
  <PresentationFormat>A4 용지(210x297mm)</PresentationFormat>
  <Paragraphs>214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Noto Sans KR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김승태[ 학부재학 / 영어영문학과 ]</dc:creator>
  <cp:lastModifiedBy>김승태[ 학부재학 / 영어영문학과 ]</cp:lastModifiedBy>
  <cp:revision>1</cp:revision>
  <dcterms:created xsi:type="dcterms:W3CDTF">2021-04-16T08:40:14Z</dcterms:created>
  <dcterms:modified xsi:type="dcterms:W3CDTF">2021-05-23T14:23:34Z</dcterms:modified>
</cp:coreProperties>
</file>